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6" r:id="rId11"/>
    <p:sldId id="267" r:id="rId12"/>
    <p:sldId id="268" r:id="rId13"/>
    <p:sldId id="270" r:id="rId14"/>
    <p:sldId id="271" r:id="rId15"/>
    <p:sldId id="274" r:id="rId16"/>
    <p:sldId id="273" r:id="rId17"/>
    <p:sldId id="269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2DB4A-51D5-461A-85D5-23824655F47B}" v="385" dt="2025-05-02T09:51:28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2A12DB4A-51D5-461A-85D5-23824655F47B}"/>
    <pc:docChg chg="undo redo custSel addSld delSld modSld">
      <pc:chgData name="Unai Famoso" userId="f8970a838cfae24a" providerId="LiveId" clId="{2A12DB4A-51D5-461A-85D5-23824655F47B}" dt="2025-05-02T10:34:54.153" v="6702" actId="313"/>
      <pc:docMkLst>
        <pc:docMk/>
      </pc:docMkLst>
      <pc:sldChg chg="addSp modSp new mod setBg addAnim modAnim">
        <pc:chgData name="Unai Famoso" userId="f8970a838cfae24a" providerId="LiveId" clId="{2A12DB4A-51D5-461A-85D5-23824655F47B}" dt="2025-04-23T16:24:03.224" v="4432"/>
        <pc:sldMkLst>
          <pc:docMk/>
          <pc:sldMk cId="3196506184" sldId="25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2" creationId="{92C03FF0-1C47-AAD0-828C-38F4D8096D60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3" creationId="{82FAB84A-BFC1-07EE-EE78-1B2937D7A26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1" creationId="{E2CFBC99-FB8F-41F7-A81D-A5288D688D7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196506184" sldId="256"/>
            <ac:spMk id="1033" creationId="{A435A76B-D478-4F38-9D76-040E49ADC674}"/>
          </ac:spMkLst>
        </pc:spChg>
        <pc:picChg chg="add mod ord">
          <ac:chgData name="Unai Famoso" userId="f8970a838cfae24a" providerId="LiveId" clId="{2A12DB4A-51D5-461A-85D5-23824655F47B}" dt="2025-04-23T06:45:41.645" v="909" actId="26606"/>
          <ac:picMkLst>
            <pc:docMk/>
            <pc:sldMk cId="3196506184" sldId="256"/>
            <ac:picMk id="1026" creationId="{F533551C-09FC-936D-A33D-DCFCFEB36C97}"/>
          </ac:picMkLst>
        </pc:picChg>
      </pc:sldChg>
      <pc:sldChg chg="addSp delSp modSp new mod setBg">
        <pc:chgData name="Unai Famoso" userId="f8970a838cfae24a" providerId="LiveId" clId="{2A12DB4A-51D5-461A-85D5-23824655F47B}" dt="2025-05-02T07:10:07.780" v="6167" actId="27636"/>
        <pc:sldMkLst>
          <pc:docMk/>
          <pc:sldMk cId="1893009860" sldId="257"/>
        </pc:sldMkLst>
        <pc:spChg chg="mod">
          <ac:chgData name="Unai Famoso" userId="f8970a838cfae24a" providerId="LiveId" clId="{2A12DB4A-51D5-461A-85D5-23824655F47B}" dt="2025-04-23T15:54:04.475" v="4383" actId="114"/>
          <ac:spMkLst>
            <pc:docMk/>
            <pc:sldMk cId="1893009860" sldId="257"/>
            <ac:spMk id="2" creationId="{86C8E9B5-3F4F-83EF-8FE3-E00AF91784EC}"/>
          </ac:spMkLst>
        </pc:spChg>
        <pc:spChg chg="mod">
          <ac:chgData name="Unai Famoso" userId="f8970a838cfae24a" providerId="LiveId" clId="{2A12DB4A-51D5-461A-85D5-23824655F47B}" dt="2025-05-02T07:10:07.780" v="6167" actId="27636"/>
          <ac:spMkLst>
            <pc:docMk/>
            <pc:sldMk cId="1893009860" sldId="257"/>
            <ac:spMk id="3" creationId="{C790E2A2-53A6-436C-53AA-89DE159EEC9A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39" creationId="{100EDD19-6802-4EC3-95CE-CFFAB042CFD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93009860" sldId="257"/>
            <ac:spMk id="41" creationId="{DB17E863-922E-4C26-BD64-E8FD41D28661}"/>
          </ac:spMkLst>
        </pc:spChg>
      </pc:sldChg>
      <pc:sldChg chg="addSp delSp modSp new del mod setBg">
        <pc:chgData name="Unai Famoso" userId="f8970a838cfae24a" providerId="LiveId" clId="{2A12DB4A-51D5-461A-85D5-23824655F47B}" dt="2025-04-23T15:54:31.511" v="4397" actId="47"/>
        <pc:sldMkLst>
          <pc:docMk/>
          <pc:sldMk cId="3033011524" sldId="258"/>
        </pc:sldMkLst>
      </pc:sldChg>
      <pc:sldChg chg="addSp delSp modSp new del mod setBg">
        <pc:chgData name="Unai Famoso" userId="f8970a838cfae24a" providerId="LiveId" clId="{2A12DB4A-51D5-461A-85D5-23824655F47B}" dt="2025-04-22T10:19:27.694" v="289" actId="47"/>
        <pc:sldMkLst>
          <pc:docMk/>
          <pc:sldMk cId="3813597919" sldId="258"/>
        </pc:sldMkLst>
      </pc:sldChg>
      <pc:sldChg chg="addSp delSp modSp new mod setBg">
        <pc:chgData name="Unai Famoso" userId="f8970a838cfae24a" providerId="LiveId" clId="{2A12DB4A-51D5-461A-85D5-23824655F47B}" dt="2025-04-24T05:57:46.724" v="4672" actId="20577"/>
        <pc:sldMkLst>
          <pc:docMk/>
          <pc:sldMk cId="572692555" sldId="259"/>
        </pc:sldMkLst>
        <pc:spChg chg="mod ord">
          <ac:chgData name="Unai Famoso" userId="f8970a838cfae24a" providerId="LiveId" clId="{2A12DB4A-51D5-461A-85D5-23824655F47B}" dt="2025-04-24T05:57:46.724" v="4672" actId="20577"/>
          <ac:spMkLst>
            <pc:docMk/>
            <pc:sldMk cId="572692555" sldId="259"/>
            <ac:spMk id="2" creationId="{E192C223-6C40-A7F7-C2D7-50F4B9CDC053}"/>
          </ac:spMkLst>
        </pc:spChg>
        <pc:spChg chg="mod or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" creationId="{5B36D11D-D997-B88D-665E-895B3A62430D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5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7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572692555" sldId="259"/>
            <ac:spMk id="38" creationId="{2387511B-F6E1-4929-AC90-94FB8B6B0F41}"/>
          </ac:spMkLst>
        </pc:spChg>
        <pc:grpChg chg="add mod">
          <ac:chgData name="Unai Famoso" userId="f8970a838cfae24a" providerId="LiveId" clId="{2A12DB4A-51D5-461A-85D5-23824655F47B}" dt="2025-04-23T16:24:21.807" v="4433" actId="14100"/>
          <ac:grpSpMkLst>
            <pc:docMk/>
            <pc:sldMk cId="572692555" sldId="259"/>
            <ac:grpSpMk id="12" creationId="{437ABB76-41B4-D515-A147-819164A005DC}"/>
          </ac:grpSpMkLst>
        </pc:grpChg>
        <pc:picChg chg="add mod">
          <ac:chgData name="Unai Famoso" userId="f8970a838cfae24a" providerId="LiveId" clId="{2A12DB4A-51D5-461A-85D5-23824655F47B}" dt="2025-04-23T06:35:05.532" v="573" actId="14100"/>
          <ac:picMkLst>
            <pc:docMk/>
            <pc:sldMk cId="572692555" sldId="259"/>
            <ac:picMk id="5" creationId="{C6803ADC-791E-A957-EF5A-B3E395AA6578}"/>
          </ac:picMkLst>
        </pc:picChg>
        <pc:picChg chg="add mod ord">
          <ac:chgData name="Unai Famoso" userId="f8970a838cfae24a" providerId="LiveId" clId="{2A12DB4A-51D5-461A-85D5-23824655F47B}" dt="2025-04-23T06:32:38.823" v="444" actId="14100"/>
          <ac:picMkLst>
            <pc:docMk/>
            <pc:sldMk cId="572692555" sldId="259"/>
            <ac:picMk id="7" creationId="{3317FA46-6A4B-0959-FF76-784149A8B0DD}"/>
          </ac:picMkLst>
        </pc:picChg>
        <pc:picChg chg="add mod ord">
          <ac:chgData name="Unai Famoso" userId="f8970a838cfae24a" providerId="LiveId" clId="{2A12DB4A-51D5-461A-85D5-23824655F47B}" dt="2025-04-23T06:33:15.607" v="450" actId="1076"/>
          <ac:picMkLst>
            <pc:docMk/>
            <pc:sldMk cId="572692555" sldId="259"/>
            <ac:picMk id="9" creationId="{272ACEF2-A90F-2B68-A88A-503F9DC08E5A}"/>
          </ac:picMkLst>
        </pc:picChg>
        <pc:picChg chg="add mod">
          <ac:chgData name="Unai Famoso" userId="f8970a838cfae24a" providerId="LiveId" clId="{2A12DB4A-51D5-461A-85D5-23824655F47B}" dt="2025-04-23T06:32:54.202" v="448" actId="1076"/>
          <ac:picMkLst>
            <pc:docMk/>
            <pc:sldMk cId="572692555" sldId="259"/>
            <ac:picMk id="11" creationId="{E605A96A-67A4-EAFB-2914-AF9641DFCE58}"/>
          </ac:picMkLst>
        </pc:picChg>
      </pc:sldChg>
      <pc:sldChg chg="addSp delSp modSp new mod setBg modAnim">
        <pc:chgData name="Unai Famoso" userId="f8970a838cfae24a" providerId="LiveId" clId="{2A12DB4A-51D5-461A-85D5-23824655F47B}" dt="2025-04-24T05:57:50.600" v="4674" actId="20577"/>
        <pc:sldMkLst>
          <pc:docMk/>
          <pc:sldMk cId="2262505617" sldId="260"/>
        </pc:sldMkLst>
        <pc:spChg chg="mod">
          <ac:chgData name="Unai Famoso" userId="f8970a838cfae24a" providerId="LiveId" clId="{2A12DB4A-51D5-461A-85D5-23824655F47B}" dt="2025-04-24T05:57:50.600" v="4674" actId="20577"/>
          <ac:spMkLst>
            <pc:docMk/>
            <pc:sldMk cId="2262505617" sldId="260"/>
            <ac:spMk id="2" creationId="{80187D6D-FF35-522C-5414-7EED20D8F84C}"/>
          </ac:spMkLst>
        </pc:spChg>
        <pc:spChg chg="mod">
          <ac:chgData name="Unai Famoso" userId="f8970a838cfae24a" providerId="LiveId" clId="{2A12DB4A-51D5-461A-85D5-23824655F47B}" dt="2025-04-23T16:09:15.525" v="4398" actId="313"/>
          <ac:spMkLst>
            <pc:docMk/>
            <pc:sldMk cId="2262505617" sldId="260"/>
            <ac:spMk id="3" creationId="{88273665-D16B-F1E6-5BCF-CC6D643E619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6" creationId="{4C2AC11E-3162-4990-A36E-92B07ECF16C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18" creationId="{9073D962-D3D2-4A72-8593-65C213CBFF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0" creationId="{2387511B-F6E1-4929-AC90-94FB8B6B0F41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2505617" sldId="260"/>
            <ac:spMk id="22" creationId="{AA58F78C-27AB-465F-AA33-15E08AF267F9}"/>
          </ac:spMkLst>
        </pc:spChg>
        <pc:spChg chg="add mod">
          <ac:chgData name="Unai Famoso" userId="f8970a838cfae24a" providerId="LiveId" clId="{2A12DB4A-51D5-461A-85D5-23824655F47B}" dt="2025-04-23T16:24:58.260" v="4435" actId="1076"/>
          <ac:spMkLst>
            <pc:docMk/>
            <pc:sldMk cId="2262505617" sldId="260"/>
            <ac:spMk id="25" creationId="{B906ED6E-ABA5-50FE-BDB1-A3BF993D3C96}"/>
          </ac:spMkLst>
        </pc:spChg>
        <pc:grpChg chg="add mod">
          <ac:chgData name="Unai Famoso" userId="f8970a838cfae24a" providerId="LiveId" clId="{2A12DB4A-51D5-461A-85D5-23824655F47B}" dt="2025-04-23T16:24:53.251" v="4434" actId="14100"/>
          <ac:grpSpMkLst>
            <pc:docMk/>
            <pc:sldMk cId="2262505617" sldId="260"/>
            <ac:grpSpMk id="24" creationId="{0BE1B8D7-0344-1474-019F-8C7D286CC817}"/>
          </ac:grpSpMkLst>
        </pc:grpChg>
        <pc:picChg chg="add mod or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7" creationId="{8B7505A0-639C-6388-4B39-F786D7B56339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5" creationId="{A8606F96-2B15-580B-FA88-8B2BA2891BF4}"/>
          </ac:picMkLst>
        </pc:picChg>
        <pc:picChg chg="add mod topLvl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17" creationId="{1A64F3F2-93FA-530D-B40A-88170C9A9320}"/>
          </ac:picMkLst>
        </pc:picChg>
        <pc:picChg chg="add mod">
          <ac:chgData name="Unai Famoso" userId="f8970a838cfae24a" providerId="LiveId" clId="{2A12DB4A-51D5-461A-85D5-23824655F47B}" dt="2025-04-23T06:24:39.483" v="419" actId="164"/>
          <ac:picMkLst>
            <pc:docMk/>
            <pc:sldMk cId="2262505617" sldId="260"/>
            <ac:picMk id="23" creationId="{548E8D3E-C64C-A092-79FE-EC9065E87F89}"/>
          </ac:picMkLst>
        </pc:picChg>
      </pc:sldChg>
      <pc:sldChg chg="addSp delSp modSp new mod setBg">
        <pc:chgData name="Unai Famoso" userId="f8970a838cfae24a" providerId="LiveId" clId="{2A12DB4A-51D5-461A-85D5-23824655F47B}" dt="2025-05-02T08:06:45.853" v="6466" actId="20577"/>
        <pc:sldMkLst>
          <pc:docMk/>
          <pc:sldMk cId="3866196751" sldId="261"/>
        </pc:sldMkLst>
        <pc:spChg chg="mod">
          <ac:chgData name="Unai Famoso" userId="f8970a838cfae24a" providerId="LiveId" clId="{2A12DB4A-51D5-461A-85D5-23824655F47B}" dt="2025-05-02T08:06:45.853" v="6466" actId="20577"/>
          <ac:spMkLst>
            <pc:docMk/>
            <pc:sldMk cId="3866196751" sldId="261"/>
            <ac:spMk id="2" creationId="{4130FFD8-62A9-B23E-DA08-1E230AF32E7D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3" creationId="{CCD56E05-5489-CB2A-2433-F2E23EB4B5E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19" creationId="{26FF42C2-EA15-4154-B242-E98E88CED99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1" creationId="{D79DE9F7-28C4-4856-BA57-D696E124C137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3" creationId="{E1F9ED9C-121B-44C6-A308-5824769C40D5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866196751" sldId="261"/>
            <ac:spMk id="25" creationId="{4A5F8185-F27B-4E99-A06C-007336FE3F2D}"/>
          </ac:spMkLst>
        </pc:spChg>
        <pc:grpChg chg="add mod">
          <ac:chgData name="Unai Famoso" userId="f8970a838cfae24a" providerId="LiveId" clId="{2A12DB4A-51D5-461A-85D5-23824655F47B}" dt="2025-04-23T06:30:58.788" v="441" actId="14100"/>
          <ac:grpSpMkLst>
            <pc:docMk/>
            <pc:sldMk cId="3866196751" sldId="261"/>
            <ac:grpSpMk id="15" creationId="{679B1BA4-AAD7-8BA2-A0AB-829EB389ABA9}"/>
          </ac:grpSpMkLst>
        </pc:grpChg>
        <pc:picChg chg="add mod topLvl">
          <ac:chgData name="Unai Famoso" userId="f8970a838cfae24a" providerId="LiveId" clId="{2A12DB4A-51D5-461A-85D5-23824655F47B}" dt="2025-04-23T06:39:31.987" v="717" actId="1076"/>
          <ac:picMkLst>
            <pc:docMk/>
            <pc:sldMk cId="3866196751" sldId="261"/>
            <ac:picMk id="5" creationId="{E3279EFF-7AEA-D2D3-02D4-177344739312}"/>
          </ac:picMkLst>
        </pc:picChg>
        <pc:picChg chg="add mod topLvl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7" creationId="{96122898-40AA-1A8F-7A0C-AE863734757C}"/>
          </ac:picMkLst>
        </pc:picChg>
        <pc:picChg chg="add mod or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0" creationId="{A1241879-5F87-4E6C-8E3B-93248D63C7A4}"/>
          </ac:picMkLst>
        </pc:picChg>
        <pc:picChg chg="add mod">
          <ac:chgData name="Unai Famoso" userId="f8970a838cfae24a" providerId="LiveId" clId="{2A12DB4A-51D5-461A-85D5-23824655F47B}" dt="2025-04-23T06:26:02.202" v="440" actId="164"/>
          <ac:picMkLst>
            <pc:docMk/>
            <pc:sldMk cId="3866196751" sldId="261"/>
            <ac:picMk id="13" creationId="{5B00AFF2-B7FC-541A-B811-25AA57599D02}"/>
          </ac:picMkLst>
        </pc:picChg>
      </pc:sldChg>
      <pc:sldChg chg="addSp delSp modSp new add del mod setBg">
        <pc:chgData name="Unai Famoso" userId="f8970a838cfae24a" providerId="LiveId" clId="{2A12DB4A-51D5-461A-85D5-23824655F47B}" dt="2025-05-02T07:12:17.869" v="6168" actId="207"/>
        <pc:sldMkLst>
          <pc:docMk/>
          <pc:sldMk cId="1514855805" sldId="262"/>
        </pc:sldMkLst>
        <pc:spChg chg="mod">
          <ac:chgData name="Unai Famoso" userId="f8970a838cfae24a" providerId="LiveId" clId="{2A12DB4A-51D5-461A-85D5-23824655F47B}" dt="2025-04-23T16:36:34.863" v="4537" actId="1076"/>
          <ac:spMkLst>
            <pc:docMk/>
            <pc:sldMk cId="1514855805" sldId="262"/>
            <ac:spMk id="2" creationId="{CCD1A75D-78A8-3E44-B40C-D3D72AB11B6D}"/>
          </ac:spMkLst>
        </pc:spChg>
        <pc:spChg chg="add mod">
          <ac:chgData name="Unai Famoso" userId="f8970a838cfae24a" providerId="LiveId" clId="{2A12DB4A-51D5-461A-85D5-23824655F47B}" dt="2025-05-02T07:12:17.869" v="6168" actId="207"/>
          <ac:spMkLst>
            <pc:docMk/>
            <pc:sldMk cId="1514855805" sldId="262"/>
            <ac:spMk id="9" creationId="{0AC2D664-B4F0-9306-3378-F98439E5016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19" creationId="{743AA782-23D1-4521-8CAD-47662984AA08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514855805" sldId="262"/>
            <ac:spMk id="21" creationId="{71877DBC-BB60-40F0-AC93-2ACDBAAE60CE}"/>
          </ac:spMkLst>
        </pc:spChg>
        <pc:picChg chg="add mod">
          <ac:chgData name="Unai Famoso" userId="f8970a838cfae24a" providerId="LiveId" clId="{2A12DB4A-51D5-461A-85D5-23824655F47B}" dt="2025-04-23T16:35:42.673" v="4535" actId="962"/>
          <ac:picMkLst>
            <pc:docMk/>
            <pc:sldMk cId="1514855805" sldId="262"/>
            <ac:picMk id="4" creationId="{32868BF3-5358-E07C-D79E-91F1AABD06BF}"/>
          </ac:picMkLst>
        </pc:picChg>
      </pc:sldChg>
      <pc:sldChg chg="addSp delSp modSp new del mod setBg">
        <pc:chgData name="Unai Famoso" userId="f8970a838cfae24a" providerId="LiveId" clId="{2A12DB4A-51D5-461A-85D5-23824655F47B}" dt="2025-04-23T07:01:11.500" v="1199" actId="47"/>
        <pc:sldMkLst>
          <pc:docMk/>
          <pc:sldMk cId="818398036" sldId="263"/>
        </pc:sldMkLst>
      </pc:sldChg>
      <pc:sldChg chg="addSp delSp modSp new mod setBg">
        <pc:chgData name="Unai Famoso" userId="f8970a838cfae24a" providerId="LiveId" clId="{2A12DB4A-51D5-461A-85D5-23824655F47B}" dt="2025-05-02T08:55:53.916" v="6501" actId="1076"/>
        <pc:sldMkLst>
          <pc:docMk/>
          <pc:sldMk cId="1177004619" sldId="263"/>
        </pc:sldMkLst>
        <pc:spChg chg="add mod">
          <ac:chgData name="Unai Famoso" userId="f8970a838cfae24a" providerId="LiveId" clId="{2A12DB4A-51D5-461A-85D5-23824655F47B}" dt="2025-05-02T08:54:12.265" v="6480" actId="208"/>
          <ac:spMkLst>
            <pc:docMk/>
            <pc:sldMk cId="1177004619" sldId="263"/>
            <ac:spMk id="2" creationId="{EA9263C4-2C54-6C51-0637-7B69ACD604B6}"/>
          </ac:spMkLst>
        </pc:spChg>
        <pc:spChg chg="add mod">
          <ac:chgData name="Unai Famoso" userId="f8970a838cfae24a" providerId="LiveId" clId="{2A12DB4A-51D5-461A-85D5-23824655F47B}" dt="2025-05-02T08:54:19.148" v="6483" actId="14100"/>
          <ac:spMkLst>
            <pc:docMk/>
            <pc:sldMk cId="1177004619" sldId="263"/>
            <ac:spMk id="4" creationId="{41C5167E-D9AA-E1E0-D88D-ED0728A2568D}"/>
          </ac:spMkLst>
        </pc:spChg>
        <pc:spChg chg="add mod">
          <ac:chgData name="Unai Famoso" userId="f8970a838cfae24a" providerId="LiveId" clId="{2A12DB4A-51D5-461A-85D5-23824655F47B}" dt="2025-05-02T08:55:30.142" v="6495" actId="208"/>
          <ac:spMkLst>
            <pc:docMk/>
            <pc:sldMk cId="1177004619" sldId="263"/>
            <ac:spMk id="5" creationId="{86CC76C5-2538-73AC-949E-2278CF864178}"/>
          </ac:spMkLst>
        </pc:spChg>
        <pc:spChg chg="add mod">
          <ac:chgData name="Unai Famoso" userId="f8970a838cfae24a" providerId="LiveId" clId="{2A12DB4A-51D5-461A-85D5-23824655F47B}" dt="2025-05-02T08:55:46.014" v="6499" actId="1076"/>
          <ac:spMkLst>
            <pc:docMk/>
            <pc:sldMk cId="1177004619" sldId="263"/>
            <ac:spMk id="6" creationId="{4308E132-BFC8-9367-3B0B-29184FC06D99}"/>
          </ac:spMkLst>
        </pc:spChg>
        <pc:spChg chg="add mod">
          <ac:chgData name="Unai Famoso" userId="f8970a838cfae24a" providerId="LiveId" clId="{2A12DB4A-51D5-461A-85D5-23824655F47B}" dt="2025-05-02T08:55:53.916" v="6501" actId="1076"/>
          <ac:spMkLst>
            <pc:docMk/>
            <pc:sldMk cId="1177004619" sldId="263"/>
            <ac:spMk id="7" creationId="{9E65081B-D2AD-3084-6D03-0EC4261D6239}"/>
          </ac:spMkLst>
        </pc:spChg>
        <pc:picChg chg="add mod">
          <ac:chgData name="Unai Famoso" userId="f8970a838cfae24a" providerId="LiveId" clId="{2A12DB4A-51D5-461A-85D5-23824655F47B}" dt="2025-04-23T16:23:31.549" v="4430" actId="1038"/>
          <ac:picMkLst>
            <pc:docMk/>
            <pc:sldMk cId="1177004619" sldId="263"/>
            <ac:picMk id="3" creationId="{C1107DF9-8B43-7562-7CBD-375EB6AF20FB}"/>
          </ac:picMkLst>
        </pc:picChg>
        <pc:picChg chg="add mod">
          <ac:chgData name="Unai Famoso" userId="f8970a838cfae24a" providerId="LiveId" clId="{2A12DB4A-51D5-461A-85D5-23824655F47B}" dt="2025-05-02T08:55:38.648" v="6498" actId="1076"/>
          <ac:picMkLst>
            <pc:docMk/>
            <pc:sldMk cId="1177004619" sldId="263"/>
            <ac:picMk id="12" creationId="{2877D84B-4395-D681-C419-015FB6DB524E}"/>
          </ac:picMkLst>
        </pc:picChg>
        <pc:picChg chg="add mod">
          <ac:chgData name="Unai Famoso" userId="f8970a838cfae24a" providerId="LiveId" clId="{2A12DB4A-51D5-461A-85D5-23824655F47B}" dt="2025-04-23T16:13:47.433" v="4422" actId="1076"/>
          <ac:picMkLst>
            <pc:docMk/>
            <pc:sldMk cId="1177004619" sldId="263"/>
            <ac:picMk id="16" creationId="{94A786BD-4E58-68E7-EA2F-2D1C48AEF9D0}"/>
          </ac:picMkLst>
        </pc:picChg>
      </pc:sldChg>
      <pc:sldChg chg="addSp delSp modSp new mod">
        <pc:chgData name="Unai Famoso" userId="f8970a838cfae24a" providerId="LiveId" clId="{2A12DB4A-51D5-461A-85D5-23824655F47B}" dt="2025-05-02T09:51:36.693" v="6550" actId="478"/>
        <pc:sldMkLst>
          <pc:docMk/>
          <pc:sldMk cId="2061934053" sldId="264"/>
        </pc:sldMkLst>
        <pc:spChg chg="add mod">
          <ac:chgData name="Unai Famoso" userId="f8970a838cfae24a" providerId="LiveId" clId="{2A12DB4A-51D5-461A-85D5-23824655F47B}" dt="2025-05-02T08:54:35.869" v="6487" actId="14100"/>
          <ac:spMkLst>
            <pc:docMk/>
            <pc:sldMk cId="2061934053" sldId="264"/>
            <ac:spMk id="2" creationId="{5BE81EB2-4AE0-1A7D-6393-CCEE1C38AC60}"/>
          </ac:spMkLst>
        </pc:spChg>
        <pc:spChg chg="add mod">
          <ac:chgData name="Unai Famoso" userId="f8970a838cfae24a" providerId="LiveId" clId="{2A12DB4A-51D5-461A-85D5-23824655F47B}" dt="2025-05-02T08:58:05.547" v="6503" actId="1076"/>
          <ac:spMkLst>
            <pc:docMk/>
            <pc:sldMk cId="2061934053" sldId="264"/>
            <ac:spMk id="3" creationId="{1F9C0373-620C-4C86-903C-B298499C4B3B}"/>
          </ac:spMkLst>
        </pc:spChg>
        <pc:spChg chg="add mod">
          <ac:chgData name="Unai Famoso" userId="f8970a838cfae24a" providerId="LiveId" clId="{2A12DB4A-51D5-461A-85D5-23824655F47B}" dt="2025-05-02T08:58:19.134" v="6506" actId="1076"/>
          <ac:spMkLst>
            <pc:docMk/>
            <pc:sldMk cId="2061934053" sldId="264"/>
            <ac:spMk id="4" creationId="{47871754-D074-C690-97A5-1442D1726978}"/>
          </ac:spMkLst>
        </pc:spChg>
        <pc:spChg chg="add mod">
          <ac:chgData name="Unai Famoso" userId="f8970a838cfae24a" providerId="LiveId" clId="{2A12DB4A-51D5-461A-85D5-23824655F47B}" dt="2025-05-02T09:00:25.442" v="6508" actId="1076"/>
          <ac:spMkLst>
            <pc:docMk/>
            <pc:sldMk cId="2061934053" sldId="264"/>
            <ac:spMk id="6" creationId="{AE87EA89-79D8-EB91-6165-D009673B995E}"/>
          </ac:spMkLst>
        </pc:spChg>
        <pc:spChg chg="add del mod">
          <ac:chgData name="Unai Famoso" userId="f8970a838cfae24a" providerId="LiveId" clId="{2A12DB4A-51D5-461A-85D5-23824655F47B}" dt="2025-05-02T09:51:36.693" v="6550" actId="478"/>
          <ac:spMkLst>
            <pc:docMk/>
            <pc:sldMk cId="2061934053" sldId="264"/>
            <ac:spMk id="7" creationId="{33534653-3610-6031-4632-D40B201ABC81}"/>
          </ac:spMkLst>
        </pc:spChg>
        <pc:picChg chg="add mod modCrop">
          <ac:chgData name="Unai Famoso" userId="f8970a838cfae24a" providerId="LiveId" clId="{2A12DB4A-51D5-461A-85D5-23824655F47B}" dt="2025-05-02T09:51:20.609" v="6547" actId="1076"/>
          <ac:picMkLst>
            <pc:docMk/>
            <pc:sldMk cId="2061934053" sldId="264"/>
            <ac:picMk id="5" creationId="{CC23A565-FD8C-60C7-4305-87DC382079A5}"/>
          </ac:picMkLst>
        </pc:picChg>
        <pc:picChg chg="add mod">
          <ac:chgData name="Unai Famoso" userId="f8970a838cfae24a" providerId="LiveId" clId="{2A12DB4A-51D5-461A-85D5-23824655F47B}" dt="2025-04-23T10:46:08.694" v="2527" actId="1076"/>
          <ac:picMkLst>
            <pc:docMk/>
            <pc:sldMk cId="2061934053" sldId="264"/>
            <ac:picMk id="10" creationId="{E52AA540-5F47-CFFD-5BFD-C421B77751F6}"/>
          </ac:picMkLst>
        </pc:picChg>
      </pc:sldChg>
      <pc:sldChg chg="addSp delSp modSp new del mod setBg">
        <pc:chgData name="Unai Famoso" userId="f8970a838cfae24a" providerId="LiveId" clId="{2A12DB4A-51D5-461A-85D5-23824655F47B}" dt="2025-04-23T14:10:43.313" v="2893" actId="47"/>
        <pc:sldMkLst>
          <pc:docMk/>
          <pc:sldMk cId="2263279293" sldId="265"/>
        </pc:sldMkLst>
      </pc:sldChg>
      <pc:sldChg chg="addSp delSp modSp new mod setBg">
        <pc:chgData name="Unai Famoso" userId="f8970a838cfae24a" providerId="LiveId" clId="{2A12DB4A-51D5-461A-85D5-23824655F47B}" dt="2025-05-02T07:18:03.234" v="6172" actId="2710"/>
        <pc:sldMkLst>
          <pc:docMk/>
          <pc:sldMk cId="1856045283" sldId="266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" creationId="{40A851B9-887F-0B87-6E79-0181B1BD94E4}"/>
          </ac:spMkLst>
        </pc:spChg>
        <pc:spChg chg="add mod">
          <ac:chgData name="Unai Famoso" userId="f8970a838cfae24a" providerId="LiveId" clId="{2A12DB4A-51D5-461A-85D5-23824655F47B}" dt="2025-05-02T07:18:03.234" v="6172" actId="2710"/>
          <ac:spMkLst>
            <pc:docMk/>
            <pc:sldMk cId="1856045283" sldId="266"/>
            <ac:spMk id="20" creationId="{23A87390-906E-16BD-08DD-CC0B4B5691A4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3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856045283" sldId="266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2:26.233" v="1396" actId="1076"/>
          <ac:grpSpMkLst>
            <pc:docMk/>
            <pc:sldMk cId="1856045283" sldId="266"/>
            <ac:grpSpMk id="10" creationId="{DC96B70A-E4C7-8CA5-88A0-8F671F85CCCE}"/>
          </ac:grpSpMkLst>
        </pc:grpChg>
        <pc:picChg chg="add mod">
          <ac:chgData name="Unai Famoso" userId="f8970a838cfae24a" providerId="LiveId" clId="{2A12DB4A-51D5-461A-85D5-23824655F47B}" dt="2025-04-23T07:12:28.250" v="1397" actId="1076"/>
          <ac:picMkLst>
            <pc:docMk/>
            <pc:sldMk cId="1856045283" sldId="266"/>
            <ac:picMk id="7" creationId="{777DEEBB-4A5B-1A49-B865-BAE410F7D6EB}"/>
          </ac:picMkLst>
        </pc:picChg>
        <pc:picChg chg="add mod">
          <ac:chgData name="Unai Famoso" userId="f8970a838cfae24a" providerId="LiveId" clId="{2A12DB4A-51D5-461A-85D5-23824655F47B}" dt="2025-04-23T07:12:11.016" v="1393" actId="164"/>
          <ac:picMkLst>
            <pc:docMk/>
            <pc:sldMk cId="1856045283" sldId="266"/>
            <ac:picMk id="9" creationId="{1B4DB20A-B875-BEEE-611B-3F93F5564254}"/>
          </ac:picMkLst>
        </pc:picChg>
      </pc:sldChg>
      <pc:sldChg chg="addSp delSp modSp new mod setBg">
        <pc:chgData name="Unai Famoso" userId="f8970a838cfae24a" providerId="LiveId" clId="{2A12DB4A-51D5-461A-85D5-23824655F47B}" dt="2025-05-02T07:18:13.380" v="6175" actId="403"/>
        <pc:sldMkLst>
          <pc:docMk/>
          <pc:sldMk cId="4052469939" sldId="267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2" creationId="{0A09EAFC-6188-E59D-AA3A-582A742A8091}"/>
          </ac:spMkLst>
        </pc:spChg>
        <pc:spChg chg="add mod">
          <ac:chgData name="Unai Famoso" userId="f8970a838cfae24a" providerId="LiveId" clId="{2A12DB4A-51D5-461A-85D5-23824655F47B}" dt="2025-05-02T07:18:13.380" v="6175" actId="403"/>
          <ac:spMkLst>
            <pc:docMk/>
            <pc:sldMk cId="4052469939" sldId="267"/>
            <ac:spMk id="11" creationId="{087F0DCF-D1A8-F4F3-C5E8-5DB5A6DD315E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4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4052469939" sldId="267"/>
            <ac:spMk id="16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07:16:35.477" v="1420" actId="1076"/>
          <ac:grpSpMkLst>
            <pc:docMk/>
            <pc:sldMk cId="4052469939" sldId="267"/>
            <ac:grpSpMk id="8" creationId="{88F8AA83-379E-E407-5FB1-9E6CD483D18D}"/>
          </ac:grpSpMkLst>
        </pc:grpChg>
        <pc:picChg chg="add mod">
          <ac:chgData name="Unai Famoso" userId="f8970a838cfae24a" providerId="LiveId" clId="{2A12DB4A-51D5-461A-85D5-23824655F47B}" dt="2025-04-23T07:16:13.144" v="1415" actId="164"/>
          <ac:picMkLst>
            <pc:docMk/>
            <pc:sldMk cId="4052469939" sldId="267"/>
            <ac:picMk id="5" creationId="{EAF25525-F400-349D-77EB-3A3FB4876E51}"/>
          </ac:picMkLst>
        </pc:picChg>
        <pc:picChg chg="add mod">
          <ac:chgData name="Unai Famoso" userId="f8970a838cfae24a" providerId="LiveId" clId="{2A12DB4A-51D5-461A-85D5-23824655F47B}" dt="2025-04-23T07:16:31.986" v="1419" actId="1076"/>
          <ac:picMkLst>
            <pc:docMk/>
            <pc:sldMk cId="4052469939" sldId="267"/>
            <ac:picMk id="7" creationId="{3A630EF6-14CD-5850-7F53-A714E97B8BF9}"/>
          </ac:picMkLst>
        </pc:picChg>
      </pc:sldChg>
      <pc:sldChg chg="addSp delSp modSp new mod setBg">
        <pc:chgData name="Unai Famoso" userId="f8970a838cfae24a" providerId="LiveId" clId="{2A12DB4A-51D5-461A-85D5-23824655F47B}" dt="2025-05-02T07:18:31.675" v="6180" actId="403"/>
        <pc:sldMkLst>
          <pc:docMk/>
          <pc:sldMk cId="106331918" sldId="268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2" creationId="{F4FF4F19-6D80-0214-A2CD-8A4AF662766D}"/>
          </ac:spMkLst>
        </pc:spChg>
        <pc:spChg chg="add mod">
          <ac:chgData name="Unai Famoso" userId="f8970a838cfae24a" providerId="LiveId" clId="{2A12DB4A-51D5-461A-85D5-23824655F47B}" dt="2025-05-02T07:18:31.675" v="6180" actId="403"/>
          <ac:spMkLst>
            <pc:docMk/>
            <pc:sldMk cId="106331918" sldId="268"/>
            <ac:spMk id="9" creationId="{24C2E07C-4898-C58B-92C2-2D94EEDBE82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6331918" sldId="268"/>
            <ac:spMk id="14" creationId="{CD8B4F24-440B-49E9-B85D-733523DC064B}"/>
          </ac:spMkLst>
        </pc:spChg>
        <pc:picChg chg="add mod">
          <ac:chgData name="Unai Famoso" userId="f8970a838cfae24a" providerId="LiveId" clId="{2A12DB4A-51D5-461A-85D5-23824655F47B}" dt="2025-04-23T07:18:53.775" v="1448" actId="26606"/>
          <ac:picMkLst>
            <pc:docMk/>
            <pc:sldMk cId="106331918" sldId="268"/>
            <ac:picMk id="5" creationId="{CE995D3F-A18D-FA21-55D5-486BA75C8F2B}"/>
          </ac:picMkLst>
        </pc:picChg>
      </pc:sldChg>
      <pc:sldChg chg="addSp modSp new mod setBg">
        <pc:chgData name="Unai Famoso" userId="f8970a838cfae24a" providerId="LiveId" clId="{2A12DB4A-51D5-461A-85D5-23824655F47B}" dt="2025-05-02T10:25:55.726" v="6695" actId="113"/>
        <pc:sldMkLst>
          <pc:docMk/>
          <pc:sldMk cId="1013139106" sldId="269"/>
        </pc:sldMkLst>
        <pc:spChg chg="mo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2" creationId="{77548BFB-F875-926E-8F94-D82038FC6254}"/>
          </ac:spMkLst>
        </pc:spChg>
        <pc:spChg chg="mod">
          <ac:chgData name="Unai Famoso" userId="f8970a838cfae24a" providerId="LiveId" clId="{2A12DB4A-51D5-461A-85D5-23824655F47B}" dt="2025-05-02T10:25:55.726" v="6695" actId="113"/>
          <ac:spMkLst>
            <pc:docMk/>
            <pc:sldMk cId="1013139106" sldId="269"/>
            <ac:spMk id="3" creationId="{EC04726D-FAC6-85E5-3C97-101F71823B4F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8" creationId="{100EDD19-6802-4EC3-95CE-CFFAB042CFD6}"/>
          </ac:spMkLst>
        </pc:spChg>
        <pc:spChg chg="add">
          <ac:chgData name="Unai Famoso" userId="f8970a838cfae24a" providerId="LiveId" clId="{2A12DB4A-51D5-461A-85D5-23824655F47B}" dt="2025-04-23T15:21:51.320" v="4106" actId="26606"/>
          <ac:spMkLst>
            <pc:docMk/>
            <pc:sldMk cId="1013139106" sldId="269"/>
            <ac:spMk id="10" creationId="{DB17E863-922E-4C26-BD64-E8FD41D28661}"/>
          </ac:spMkLst>
        </pc:spChg>
      </pc:sldChg>
      <pc:sldChg chg="addSp delSp modSp new mod setBg">
        <pc:chgData name="Unai Famoso" userId="f8970a838cfae24a" providerId="LiveId" clId="{2A12DB4A-51D5-461A-85D5-23824655F47B}" dt="2025-05-02T09:42:30.784" v="6536" actId="5793"/>
        <pc:sldMkLst>
          <pc:docMk/>
          <pc:sldMk cId="1032457768" sldId="270"/>
        </pc:sldMkLst>
        <pc:spChg chg="mod ord">
          <ac:chgData name="Unai Famoso" userId="f8970a838cfae24a" providerId="LiveId" clId="{2A12DB4A-51D5-461A-85D5-23824655F47B}" dt="2025-04-23T15:48:00.845" v="4269" actId="27636"/>
          <ac:spMkLst>
            <pc:docMk/>
            <pc:sldMk cId="1032457768" sldId="270"/>
            <ac:spMk id="2" creationId="{9ACB12EA-14BC-21E3-4D44-99C8FD22EA27}"/>
          </ac:spMkLst>
        </pc:spChg>
        <pc:spChg chg="add mod">
          <ac:chgData name="Unai Famoso" userId="f8970a838cfae24a" providerId="LiveId" clId="{2A12DB4A-51D5-461A-85D5-23824655F47B}" dt="2025-05-02T09:42:30.784" v="6536" actId="5793"/>
          <ac:spMkLst>
            <pc:docMk/>
            <pc:sldMk cId="1032457768" sldId="270"/>
            <ac:spMk id="7" creationId="{D72CB0EA-921A-4EE7-1D71-3352B41F01D2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1032457768" sldId="270"/>
            <ac:spMk id="14" creationId="{6357EC4F-235E-4222-A36F-C7878ACE37F2}"/>
          </ac:spMkLst>
        </pc:spChg>
        <pc:picChg chg="add mod ord">
          <ac:chgData name="Unai Famoso" userId="f8970a838cfae24a" providerId="LiveId" clId="{2A12DB4A-51D5-461A-85D5-23824655F47B}" dt="2025-04-23T15:42:51.504" v="4246" actId="1076"/>
          <ac:picMkLst>
            <pc:docMk/>
            <pc:sldMk cId="1032457768" sldId="270"/>
            <ac:picMk id="5" creationId="{5E602706-4BBB-5EEE-B591-D8C61F372DD8}"/>
          </ac:picMkLst>
        </pc:picChg>
      </pc:sldChg>
      <pc:sldChg chg="addSp delSp modSp new mod setBg modAnim">
        <pc:chgData name="Unai Famoso" userId="f8970a838cfae24a" providerId="LiveId" clId="{2A12DB4A-51D5-461A-85D5-23824655F47B}" dt="2025-05-02T08:19:57.764" v="6469" actId="1076"/>
        <pc:sldMkLst>
          <pc:docMk/>
          <pc:sldMk cId="2268679759" sldId="271"/>
        </pc:sldMkLst>
        <pc:spChg chg="mod">
          <ac:chgData name="Unai Famoso" userId="f8970a838cfae24a" providerId="LiveId" clId="{2A12DB4A-51D5-461A-85D5-23824655F47B}" dt="2025-04-23T15:48:20.688" v="4272" actId="1076"/>
          <ac:spMkLst>
            <pc:docMk/>
            <pc:sldMk cId="2268679759" sldId="271"/>
            <ac:spMk id="2" creationId="{1814A2BC-22A7-D3E9-62A8-399885F58AFC}"/>
          </ac:spMkLst>
        </pc:spChg>
        <pc:spChg chg="add mod">
          <ac:chgData name="Unai Famoso" userId="f8970a838cfae24a" providerId="LiveId" clId="{2A12DB4A-51D5-461A-85D5-23824655F47B}" dt="2025-05-02T08:19:57.764" v="6469" actId="1076"/>
          <ac:spMkLst>
            <pc:docMk/>
            <pc:sldMk cId="2268679759" sldId="271"/>
            <ac:spMk id="9" creationId="{D3716602-07A4-5CD8-2382-6E759CB6CBC3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2" creationId="{2B97F24A-32CE-4C1C-A50D-3016B394DCFB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2268679759" sldId="271"/>
            <ac:spMk id="14" creationId="{6357EC4F-235E-4222-A36F-C7878ACE37F2}"/>
          </ac:spMkLst>
        </pc:spChg>
        <pc:picChg chg="add mod">
          <ac:chgData name="Unai Famoso" userId="f8970a838cfae24a" providerId="LiveId" clId="{2A12DB4A-51D5-461A-85D5-23824655F47B}" dt="2025-04-23T16:40:10.488" v="4540" actId="1076"/>
          <ac:picMkLst>
            <pc:docMk/>
            <pc:sldMk cId="2268679759" sldId="271"/>
            <ac:picMk id="5" creationId="{64B1F3C5-CF1A-D2FB-F35B-D8FFEA26AF88}"/>
          </ac:picMkLst>
        </pc:picChg>
        <pc:picChg chg="add mod">
          <ac:chgData name="Unai Famoso" userId="f8970a838cfae24a" providerId="LiveId" clId="{2A12DB4A-51D5-461A-85D5-23824655F47B}" dt="2025-04-23T16:43:45.976" v="4542" actId="1076"/>
          <ac:picMkLst>
            <pc:docMk/>
            <pc:sldMk cId="2268679759" sldId="271"/>
            <ac:picMk id="8" creationId="{2356876E-6C90-9884-9187-0DB0705012E9}"/>
          </ac:picMkLst>
        </pc:picChg>
      </pc:sldChg>
      <pc:sldChg chg="addSp delSp modSp new del mod">
        <pc:chgData name="Unai Famoso" userId="f8970a838cfae24a" providerId="LiveId" clId="{2A12DB4A-51D5-461A-85D5-23824655F47B}" dt="2025-04-23T07:43:15.874" v="1803" actId="47"/>
        <pc:sldMkLst>
          <pc:docMk/>
          <pc:sldMk cId="3723969761" sldId="272"/>
        </pc:sldMkLst>
      </pc:sldChg>
      <pc:sldChg chg="addSp delSp modSp new del mod setBg">
        <pc:chgData name="Unai Famoso" userId="f8970a838cfae24a" providerId="LiveId" clId="{2A12DB4A-51D5-461A-85D5-23824655F47B}" dt="2025-04-23T07:37:04.054" v="1757" actId="47"/>
        <pc:sldMkLst>
          <pc:docMk/>
          <pc:sldMk cId="4293389634" sldId="272"/>
        </pc:sldMkLst>
      </pc:sldChg>
      <pc:sldChg chg="addSp delSp modSp new mod">
        <pc:chgData name="Unai Famoso" userId="f8970a838cfae24a" providerId="LiveId" clId="{2A12DB4A-51D5-461A-85D5-23824655F47B}" dt="2025-05-02T10:34:54.153" v="6702" actId="313"/>
        <pc:sldMkLst>
          <pc:docMk/>
          <pc:sldMk cId="2120485942" sldId="273"/>
        </pc:sldMkLst>
        <pc:spChg chg="add del">
          <ac:chgData name="Unai Famoso" userId="f8970a838cfae24a" providerId="LiveId" clId="{2A12DB4A-51D5-461A-85D5-23824655F47B}" dt="2025-05-01T13:26:51.593" v="5235" actId="478"/>
          <ac:spMkLst>
            <pc:docMk/>
            <pc:sldMk cId="2120485942" sldId="273"/>
            <ac:spMk id="4" creationId="{1D122585-26BA-87A6-124F-8D5D930B24E0}"/>
          </ac:spMkLst>
        </pc:spChg>
        <pc:spChg chg="add mod">
          <ac:chgData name="Unai Famoso" userId="f8970a838cfae24a" providerId="LiveId" clId="{2A12DB4A-51D5-461A-85D5-23824655F47B}" dt="2025-05-02T10:34:54.153" v="6702" actId="313"/>
          <ac:spMkLst>
            <pc:docMk/>
            <pc:sldMk cId="2120485942" sldId="273"/>
            <ac:spMk id="10" creationId="{82077031-C63E-BE12-2B6B-6D2365A48C7A}"/>
          </ac:spMkLst>
        </pc:spChg>
        <pc:spChg chg="add del mod">
          <ac:chgData name="Unai Famoso" userId="f8970a838cfae24a" providerId="LiveId" clId="{2A12DB4A-51D5-461A-85D5-23824655F47B}" dt="2025-05-01T13:28:59.363" v="5261" actId="478"/>
          <ac:spMkLst>
            <pc:docMk/>
            <pc:sldMk cId="2120485942" sldId="273"/>
            <ac:spMk id="12" creationId="{4FC2BC09-6547-968D-C1F7-0868F1B72232}"/>
          </ac:spMkLst>
        </pc:spChg>
        <pc:graphicFrameChg chg="add mod ord modGraphic">
          <ac:chgData name="Unai Famoso" userId="f8970a838cfae24a" providerId="LiveId" clId="{2A12DB4A-51D5-461A-85D5-23824655F47B}" dt="2025-05-02T08:01:48.357" v="6459" actId="1076"/>
          <ac:graphicFrameMkLst>
            <pc:docMk/>
            <pc:sldMk cId="2120485942" sldId="273"/>
            <ac:graphicFrameMk id="3" creationId="{9792D121-D382-0470-6828-0AC0235B84DF}"/>
          </ac:graphicFrameMkLst>
        </pc:graphicFrameChg>
        <pc:graphicFrameChg chg="add del mod">
          <ac:chgData name="Unai Famoso" userId="f8970a838cfae24a" providerId="LiveId" clId="{2A12DB4A-51D5-461A-85D5-23824655F47B}" dt="2025-05-01T13:27:04.127" v="5237" actId="478"/>
          <ac:graphicFrameMkLst>
            <pc:docMk/>
            <pc:sldMk cId="2120485942" sldId="273"/>
            <ac:graphicFrameMk id="6" creationId="{8DBFD034-E3EE-8140-393E-4FA2399EAE0D}"/>
          </ac:graphicFrameMkLst>
        </pc:graphicFrameChg>
        <pc:graphicFrameChg chg="add mod modGraphic">
          <ac:chgData name="Unai Famoso" userId="f8970a838cfae24a" providerId="LiveId" clId="{2A12DB4A-51D5-461A-85D5-23824655F47B}" dt="2025-05-01T13:37:21.826" v="5496" actId="113"/>
          <ac:graphicFrameMkLst>
            <pc:docMk/>
            <pc:sldMk cId="2120485942" sldId="273"/>
            <ac:graphicFrameMk id="8" creationId="{870FB7A6-A4B6-0182-588E-8D3E7083FA2C}"/>
          </ac:graphicFrameMkLst>
        </pc:graphicFrameChg>
        <pc:picChg chg="add del mod ord">
          <ac:chgData name="Unai Famoso" userId="f8970a838cfae24a" providerId="LiveId" clId="{2A12DB4A-51D5-461A-85D5-23824655F47B}" dt="2025-05-01T13:28:38.454" v="5258" actId="478"/>
          <ac:picMkLst>
            <pc:docMk/>
            <pc:sldMk cId="2120485942" sldId="273"/>
            <ac:picMk id="5" creationId="{932D609B-5DF5-91D3-08CB-3AFC27DE5F08}"/>
          </ac:picMkLst>
        </pc:picChg>
        <pc:picChg chg="add del mod ord">
          <ac:chgData name="Unai Famoso" userId="f8970a838cfae24a" providerId="LiveId" clId="{2A12DB4A-51D5-461A-85D5-23824655F47B}" dt="2025-05-01T13:28:37.223" v="5256" actId="478"/>
          <ac:picMkLst>
            <pc:docMk/>
            <pc:sldMk cId="2120485942" sldId="273"/>
            <ac:picMk id="7" creationId="{327288CD-96B8-59C1-42E7-A66B535FBEDC}"/>
          </ac:picMkLst>
        </pc:picChg>
        <pc:picChg chg="add del mod ord">
          <ac:chgData name="Unai Famoso" userId="f8970a838cfae24a" providerId="LiveId" clId="{2A12DB4A-51D5-461A-85D5-23824655F47B}" dt="2025-05-01T13:28:37.698" v="5257" actId="478"/>
          <ac:picMkLst>
            <pc:docMk/>
            <pc:sldMk cId="2120485942" sldId="273"/>
            <ac:picMk id="9" creationId="{C23B7126-1ADE-1529-739D-5352D41AB337}"/>
          </ac:picMkLst>
        </pc:picChg>
      </pc:sldChg>
      <pc:sldChg chg="addSp delSp modSp new mod setBg">
        <pc:chgData name="Unai Famoso" userId="f8970a838cfae24a" providerId="LiveId" clId="{2A12DB4A-51D5-461A-85D5-23824655F47B}" dt="2025-05-02T08:01:09.761" v="6457" actId="20577"/>
        <pc:sldMkLst>
          <pc:docMk/>
          <pc:sldMk cId="3424966540" sldId="274"/>
        </pc:sldMkLst>
        <pc:spChg chg="mod">
          <ac:chgData name="Unai Famoso" userId="f8970a838cfae24a" providerId="LiveId" clId="{2A12DB4A-51D5-461A-85D5-23824655F47B}" dt="2025-05-02T07:52:25.744" v="6227" actId="20577"/>
          <ac:spMkLst>
            <pc:docMk/>
            <pc:sldMk cId="3424966540" sldId="274"/>
            <ac:spMk id="2" creationId="{36833D75-6C8A-3F59-A9DB-D7F300F4D1CA}"/>
          </ac:spMkLst>
        </pc:spChg>
        <pc:spChg chg="add mod">
          <ac:chgData name="Unai Famoso" userId="f8970a838cfae24a" providerId="LiveId" clId="{2A12DB4A-51D5-461A-85D5-23824655F47B}" dt="2025-05-02T08:01:09.761" v="6457" actId="20577"/>
          <ac:spMkLst>
            <pc:docMk/>
            <pc:sldMk cId="3424966540" sldId="274"/>
            <ac:spMk id="11" creationId="{47B05F6D-C741-0C80-EDDB-4FA2484EEC76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2" creationId="{352BEC0E-22F8-46D0-9632-375DB541B06C}"/>
          </ac:spMkLst>
        </pc:spChg>
        <pc:spChg chg="add mod">
          <ac:chgData name="Unai Famoso" userId="f8970a838cfae24a" providerId="LiveId" clId="{2A12DB4A-51D5-461A-85D5-23824655F47B}" dt="2025-04-23T15:15:35.891" v="3987" actId="790"/>
          <ac:spMkLst>
            <pc:docMk/>
            <pc:sldMk cId="3424966540" sldId="274"/>
            <ac:spMk id="23" creationId="{3FCFB1DE-0B7E-48CC-BA90-B2AB0889F9D6}"/>
          </ac:spMkLst>
        </pc:spChg>
        <pc:grpChg chg="add del mod">
          <ac:chgData name="Unai Famoso" userId="f8970a838cfae24a" providerId="LiveId" clId="{2A12DB4A-51D5-461A-85D5-23824655F47B}" dt="2025-05-01T12:50:55.187" v="5046" actId="478"/>
          <ac:grpSpMkLst>
            <pc:docMk/>
            <pc:sldMk cId="3424966540" sldId="274"/>
            <ac:grpSpMk id="8" creationId="{CC8CF25D-4EEA-DC20-21E9-88938EDB2F8E}"/>
          </ac:grpSpMkLst>
        </pc:grpChg>
        <pc:picChg chg="add mod">
          <ac:chgData name="Unai Famoso" userId="f8970a838cfae24a" providerId="LiveId" clId="{2A12DB4A-51D5-461A-85D5-23824655F47B}" dt="2025-05-02T07:57:03.861" v="6435" actId="14100"/>
          <ac:picMkLst>
            <pc:docMk/>
            <pc:sldMk cId="3424966540" sldId="274"/>
            <ac:picMk id="3" creationId="{0ED7F667-95A3-12FD-0E16-CB525B92D7C3}"/>
          </ac:picMkLst>
        </pc:picChg>
        <pc:picChg chg="add mod">
          <ac:chgData name="Unai Famoso" userId="f8970a838cfae24a" providerId="LiveId" clId="{2A12DB4A-51D5-461A-85D5-23824655F47B}" dt="2025-05-01T12:53:08.424" v="5231"/>
          <ac:picMkLst>
            <pc:docMk/>
            <pc:sldMk cId="3424966540" sldId="274"/>
            <ac:picMk id="4" creationId="{555E4646-55FA-C1AC-9C01-4A2D79F7B723}"/>
          </ac:picMkLst>
        </pc:picChg>
        <pc:picChg chg="add mod">
          <ac:chgData name="Unai Famoso" userId="f8970a838cfae24a" providerId="LiveId" clId="{2A12DB4A-51D5-461A-85D5-23824655F47B}" dt="2025-05-01T12:53:14.740" v="5232"/>
          <ac:picMkLst>
            <pc:docMk/>
            <pc:sldMk cId="3424966540" sldId="274"/>
            <ac:picMk id="6" creationId="{8C752F8F-A5CE-C206-22D9-551C6BB8648D}"/>
          </ac:picMkLst>
        </pc:picChg>
      </pc:sldChg>
      <pc:sldChg chg="addSp delSp modSp add mod">
        <pc:chgData name="Unai Famoso" userId="f8970a838cfae24a" providerId="LiveId" clId="{2A12DB4A-51D5-461A-85D5-23824655F47B}" dt="2025-04-23T15:15:35.891" v="3987" actId="790"/>
        <pc:sldMkLst>
          <pc:docMk/>
          <pc:sldMk cId="1526643889" sldId="275"/>
        </pc:sldMkLst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" creationId="{40A851B9-887F-0B87-6E79-0181B1BD94E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0" creationId="{23A87390-906E-16BD-08DD-CC0B4B5691A4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3" creationId="{352BEC0E-22F8-46D0-9632-375DB541B06C}"/>
          </ac:spMkLst>
        </pc:spChg>
        <pc:spChg chg="mod">
          <ac:chgData name="Unai Famoso" userId="f8970a838cfae24a" providerId="LiveId" clId="{2A12DB4A-51D5-461A-85D5-23824655F47B}" dt="2025-04-23T15:15:35.891" v="3987" actId="790"/>
          <ac:spMkLst>
            <pc:docMk/>
            <pc:sldMk cId="1526643889" sldId="275"/>
            <ac:spMk id="25" creationId="{3FCFB1DE-0B7E-48CC-BA90-B2AB0889F9D6}"/>
          </ac:spMkLst>
        </pc:spChg>
        <pc:grpChg chg="add mod">
          <ac:chgData name="Unai Famoso" userId="f8970a838cfae24a" providerId="LiveId" clId="{2A12DB4A-51D5-461A-85D5-23824655F47B}" dt="2025-04-23T14:10:33.947" v="2891"/>
          <ac:grpSpMkLst>
            <pc:docMk/>
            <pc:sldMk cId="1526643889" sldId="275"/>
            <ac:grpSpMk id="3" creationId="{577392D6-8FD6-45A8-98E1-D65084887FF6}"/>
          </ac:grpSpMkLst>
        </pc:grpChg>
        <pc:picChg chg="mod">
          <ac:chgData name="Unai Famoso" userId="f8970a838cfae24a" providerId="LiveId" clId="{2A12DB4A-51D5-461A-85D5-23824655F47B}" dt="2025-04-23T14:11:16.358" v="2898" actId="14100"/>
          <ac:picMkLst>
            <pc:docMk/>
            <pc:sldMk cId="1526643889" sldId="275"/>
            <ac:picMk id="4" creationId="{00EA5C37-92FE-C83B-F31C-D4AC4D697D4E}"/>
          </ac:picMkLst>
        </pc:picChg>
        <pc:picChg chg="mod">
          <ac:chgData name="Unai Famoso" userId="f8970a838cfae24a" providerId="LiveId" clId="{2A12DB4A-51D5-461A-85D5-23824655F47B}" dt="2025-04-23T14:10:33.947" v="2891"/>
          <ac:picMkLst>
            <pc:docMk/>
            <pc:sldMk cId="1526643889" sldId="275"/>
            <ac:picMk id="5" creationId="{4C58239B-D2CF-E3DD-ABCA-90208221C363}"/>
          </ac:picMkLst>
        </pc:picChg>
      </pc:sldChg>
      <pc:sldChg chg="addSp delSp modSp new del mod">
        <pc:chgData name="Unai Famoso" userId="f8970a838cfae24a" providerId="LiveId" clId="{2A12DB4A-51D5-461A-85D5-23824655F47B}" dt="2025-04-23T10:28:27.102" v="2457" actId="47"/>
        <pc:sldMkLst>
          <pc:docMk/>
          <pc:sldMk cId="1616620309" sldId="275"/>
        </pc:sldMkLst>
      </pc:sldChg>
      <pc:sldChg chg="modSp new del mod">
        <pc:chgData name="Unai Famoso" userId="f8970a838cfae24a" providerId="LiveId" clId="{2A12DB4A-51D5-461A-85D5-23824655F47B}" dt="2025-05-01T12:49:22.510" v="5025" actId="47"/>
        <pc:sldMkLst>
          <pc:docMk/>
          <pc:sldMk cId="4097509320" sldId="276"/>
        </pc:sldMkLst>
        <pc:spChg chg="mod">
          <ac:chgData name="Unai Famoso" userId="f8970a838cfae24a" providerId="LiveId" clId="{2A12DB4A-51D5-461A-85D5-23824655F47B}" dt="2025-05-01T12:23:55.831" v="4745" actId="20577"/>
          <ac:spMkLst>
            <pc:docMk/>
            <pc:sldMk cId="4097509320" sldId="276"/>
            <ac:spMk id="3" creationId="{33D30453-FA66-B65C-0630-0911022E1A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8F72-A577-4257-89CC-19CB17D286D1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1A90-1A79-4624-AA2C-0C89F7390DF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8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1A90-1A79-4624-AA2C-0C89F7390DF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68C6-159A-0D6B-985A-E9CF7343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6C6635-C8BD-C88C-6250-4EB6743B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6DFCD-CB13-A674-7DBC-B2804CDB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5DC74-C2B2-5182-3ADD-C0BBDE9E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8E16DC-69EB-8E18-0101-CFDDC619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2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35E7D-BC2E-149D-C1DA-48058658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15CB-51A8-5CF1-C4B0-C57369895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77F37-31F6-E03B-4513-9E0B9AA8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32F30-A813-A83F-DC92-ADD05183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9BB0B-6AE0-D7D0-B23C-F163BB4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5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CAF0E5-A34B-8688-F940-1F6B4BE1A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2CED04-8CE2-DC55-FC0C-F2C1972FE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1509B6-B5CF-8F25-8C1A-53450DA7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E25BF5-329F-B210-A35D-B8B0EC7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D8DC8-0F1B-585B-086B-3F591903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53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3E83C-13BC-C8BA-1DCC-8C02FE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5AA3B-E1F7-0B80-2B6C-E84200BE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63A16-4E06-3BA5-B4E4-1C9D8FD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4BAD8-BC31-273B-BABA-DADDD244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948B5-BA7E-A55E-315D-D72D235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FC00-7382-0EB6-5275-C63BD08F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7EAEA-DE10-E230-3DC9-28C38DAC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D0C-517A-696F-386B-FC223D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5E54A-A3CD-2AD2-0B87-7FD31328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C5811-F8B7-77EE-6957-67FB5426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8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3993C-7B5E-FFCD-B8A9-E9585A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6C1E1-07AD-2D07-AA83-D17C50A7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885655-4E14-EF92-04C9-E6AE5BC74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53171-A921-E1E0-6714-27DB53B0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ACD60B-793D-94F1-D0DD-947E0D70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0429F-069C-42E4-1D7E-4EA19ED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8AD3-4275-3E57-8F0E-3D7E9E5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7152CE-8B5F-BC31-1F4E-CAC4AFBF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C8191-197D-786A-2EB8-12BF12504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3852E-8427-1C23-D51B-526B25B1D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710E4A-5EB0-1F68-D84B-0F068386D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9E474-255C-7295-7057-CEC05FC2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BAD0B1-3FC0-FA47-29BD-720C744E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30FE35-B71D-5010-2E48-AC592F81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9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D923-5502-4410-A99D-3AB7A21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FC849F-31EA-4B86-998E-2BC6B990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9EEC4C-4245-9E03-A1E2-6CB6364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A23295-F8B3-0DE8-8556-32BE2F0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92BB31-07B4-4179-8F72-38BA8422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A32D5B-CBFA-3988-7B25-FB49A09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03EE0B-EBD6-23F6-749F-216B1CAF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99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C0CF5-52A7-D27D-4CAF-E78033F5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68BF-AEFC-FEC3-0849-3425A1D4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B4897-5DA0-74EF-2E36-4120BC4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49EC4-37CA-9E18-5026-034CDAB1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19A786-C66C-1D14-0E61-0722F63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C040AB-1BFB-FD10-E175-3DC97FE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8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C38A-3E3D-C8CD-A89B-B864FB7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82256-491F-E912-743B-A4E9824FF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E5D91-A655-CD55-CB4B-053FDE82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AC624-EBFE-6FD5-6B51-37B4D560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52A1E-2FEF-99B4-EE6A-D5535AF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96607D-CFBD-1130-47CE-5CD59C29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20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6F663C-11C6-58DA-CD53-04DC8D48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2CFE-DDE9-2028-9D41-EFFBE0FA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7E0E1E-6B68-6571-42D4-4CD5A4BD2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37FC8-446A-4368-85DA-07C23ED5E5B0}" type="datetimeFigureOut">
              <a:rPr lang="es-ES" smtClean="0"/>
              <a:t>02/05/2025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B247-8598-C171-7594-EE4338923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EE01B-6CC7-0861-466F-B548EDA12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577CE0-8755-456E-8FEA-9E91615248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55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026" name="Picture 2" descr="El vino ¿mejor en copa o en vaso? - Adega Ponte da Boga">
            <a:extLst>
              <a:ext uri="{FF2B5EF4-FFF2-40B4-BE49-F238E27FC236}">
                <a16:creationId xmlns:a16="http://schemas.microsoft.com/office/drawing/2014/main" id="{F533551C-09FC-936D-A33D-DCFCFEB36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C03FF0-1C47-AAD0-828C-38F4D8096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es-ES" sz="3400" b="1" noProof="0" dirty="0">
                <a:effectLst/>
                <a:latin typeface="Consolas" panose="020B0609020204030204" pitchFamily="49" charset="0"/>
              </a:rPr>
              <a:t>¿Que propiedades del vino se relacionan con alta calidad?</a:t>
            </a:r>
            <a:endParaRPr lang="es-ES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FAB84A-BFC1-07EE-EE78-1B2937D7A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>
            <a:normAutofit/>
          </a:bodyPr>
          <a:lstStyle/>
          <a:p>
            <a:pPr algn="l"/>
            <a:r>
              <a:rPr lang="es-ES" noProof="0" dirty="0"/>
              <a:t>Unai Famoso</a:t>
            </a:r>
          </a:p>
        </p:txBody>
      </p:sp>
    </p:spTree>
    <p:extLst>
      <p:ext uri="{BB962C8B-B14F-4D97-AF65-F5344CB8AC3E}">
        <p14:creationId xmlns:p14="http://schemas.microsoft.com/office/powerpoint/2010/main" val="3196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Acido cítrico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En las curvas se ven 3 niveles, pero en el histograma no se ve tan claro y es mas probable que la muestra sea demasiado pequeña.</a:t>
            </a:r>
          </a:p>
          <a:p>
            <a:pPr algn="just">
              <a:lnSpc>
                <a:spcPct val="100000"/>
              </a:lnSpc>
            </a:pPr>
            <a:r>
              <a:rPr lang="es-ES" sz="2400" b="0" noProof="0" dirty="0">
                <a:effectLst/>
              </a:rPr>
              <a:t>Estos "tres niveles"  seria cercano a  0, 0.25, y cerca de 0.50</a:t>
            </a:r>
            <a:r>
              <a:rPr lang="es-ES" sz="2400" noProof="0" dirty="0"/>
              <a:t>.</a:t>
            </a:r>
            <a:endParaRPr lang="es-ES" sz="2400" b="0" noProof="0" dirty="0">
              <a:effectLst/>
            </a:endParaRPr>
          </a:p>
          <a:p>
            <a:endParaRPr lang="es-ES" sz="22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C96B70A-E4C7-8CA5-88A0-8F671F85CCCE}"/>
              </a:ext>
            </a:extLst>
          </p:cNvPr>
          <p:cNvGrpSpPr/>
          <p:nvPr/>
        </p:nvGrpSpPr>
        <p:grpSpPr>
          <a:xfrm>
            <a:off x="7652878" y="329184"/>
            <a:ext cx="4014216" cy="6199632"/>
            <a:chOff x="7863840" y="513747"/>
            <a:chExt cx="4014216" cy="6199632"/>
          </a:xfrm>
        </p:grpSpPr>
        <p:pic>
          <p:nvPicPr>
            <p:cNvPr id="9" name="Marcador de contenido 8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1B4DB20A-B875-BEEE-611B-3F93F556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13747"/>
              <a:ext cx="4014216" cy="3060840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777DEEBB-4A5B-1A49-B865-BAE410F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056" y="3672773"/>
              <a:ext cx="4014000" cy="304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9EAFC-6188-E59D-AA3A-582A742A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Alcohol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7F0DCF-D1A8-F4F3-C5E8-5DB5A6DD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baja calidad están en concentración mas baja torno al 9,5%.</a:t>
            </a:r>
          </a:p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Los vinos de mayor calidad muestran una distribución mucho más dispersa, pero siempre mas concentrado.</a:t>
            </a:r>
          </a:p>
          <a:p>
            <a:endParaRPr lang="es-ES" sz="2200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8F8AA83-379E-E407-5FB1-9E6CD483D18D}"/>
              </a:ext>
            </a:extLst>
          </p:cNvPr>
          <p:cNvGrpSpPr/>
          <p:nvPr/>
        </p:nvGrpSpPr>
        <p:grpSpPr>
          <a:xfrm>
            <a:off x="7831401" y="433822"/>
            <a:ext cx="4060806" cy="5990356"/>
            <a:chOff x="7863840" y="523783"/>
            <a:chExt cx="4060806" cy="5990356"/>
          </a:xfrm>
        </p:grpSpPr>
        <p:pic>
          <p:nvPicPr>
            <p:cNvPr id="5" name="Marcador de contenido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EAF25525-F400-349D-77EB-3A3FB487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23783"/>
              <a:ext cx="4014216" cy="3040768"/>
            </a:xfrm>
            <a:prstGeom prst="rect">
              <a:avLst/>
            </a:prstGeom>
          </p:spPr>
        </p:pic>
        <p:pic>
          <p:nvPicPr>
            <p:cNvPr id="7" name="Imagen 6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3A630EF6-14CD-5850-7F53-A714E97B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646" y="3503639"/>
              <a:ext cx="4014000" cy="30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46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F4F19-6D80-0214-A2CD-8A4AF662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Sulfatos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C2E07C-4898-C58B-92C2-2D94EEDB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860041" cy="3410712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noProof="0" dirty="0">
                <a:effectLst/>
              </a:rPr>
              <a:t>Vinos de calidad inferior tienen mas dispersión</a:t>
            </a:r>
            <a:r>
              <a:rPr lang="es-ES" sz="2000" noProof="0" dirty="0"/>
              <a:t>. P</a:t>
            </a:r>
            <a:r>
              <a:rPr lang="es-ES" sz="2000" b="0" noProof="0" dirty="0">
                <a:effectLst/>
              </a:rPr>
              <a:t>odría indicar un menor control durante su elaboración. </a:t>
            </a:r>
          </a:p>
          <a:p>
            <a:pPr algn="just">
              <a:lnSpc>
                <a:spcPct val="100000"/>
              </a:lnSpc>
            </a:pPr>
            <a:r>
              <a:rPr lang="es-ES" sz="2000" noProof="0" dirty="0"/>
              <a:t>Los de calidad mayor son menos dispersos 0.74 g/ml.</a:t>
            </a:r>
            <a:endParaRPr lang="es-ES" noProof="0" dirty="0"/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CE995D3F-A18D-FA21-55D5-486BA75C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59304"/>
            <a:ext cx="6903720" cy="53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2CB0EA-921A-4EE7-1D71-3352B41F01D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b="0" noProof="0" dirty="0">
                <a:effectLst/>
              </a:rPr>
              <a:t>Demasiados </a:t>
            </a:r>
            <a:r>
              <a:rPr lang="es-ES" sz="2200" noProof="0" dirty="0"/>
              <a:t>de baja calidad.</a:t>
            </a:r>
            <a:endParaRPr lang="es-ES" sz="2200" b="0" noProof="0" dirty="0">
              <a:effectLst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noProof="0" dirty="0"/>
              <a:t>Filtramos para ver los de mayor calidad.</a:t>
            </a:r>
          </a:p>
          <a:p>
            <a:pPr algn="just">
              <a:spcAft>
                <a:spcPts val="600"/>
              </a:spcAft>
            </a:pPr>
            <a:endParaRPr lang="es-ES" sz="2200" b="0" noProof="0" dirty="0">
              <a:effectLst/>
            </a:endParaRP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E602706-4BBB-5EEE-B591-D8C61F37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6" y="208597"/>
            <a:ext cx="8001000" cy="6440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B12EA-14BC-21E3-4D44-99C8FD22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3" y="639520"/>
            <a:ext cx="4056992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</a:p>
        </p:txBody>
      </p:sp>
    </p:spTree>
    <p:extLst>
      <p:ext uri="{BB962C8B-B14F-4D97-AF65-F5344CB8AC3E}">
        <p14:creationId xmlns:p14="http://schemas.microsoft.com/office/powerpoint/2010/main" val="103245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4A2BC-22A7-D3E9-62A8-399885F5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50" y="639520"/>
            <a:ext cx="4644845" cy="1719072"/>
          </a:xfrm>
        </p:spPr>
        <p:txBody>
          <a:bodyPr anchor="b">
            <a:normAutofit fontScale="90000"/>
          </a:bodyPr>
          <a:lstStyle/>
          <a:p>
            <a:r>
              <a:rPr lang="es-ES" sz="54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 las variables a la vez</a:t>
            </a:r>
            <a:endParaRPr lang="es-ES" sz="5400" noProof="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16602-07A4-5CD8-2382-6E759CB6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55" y="2592044"/>
            <a:ext cx="4501898" cy="3777706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1600" noProof="0" dirty="0"/>
              <a:t>Si solo ponemos los de máxima Calidad no hay suficientes muestras, es necesario meter mas datos.</a:t>
            </a:r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datos siguen siendo dispersos, pero las tendencias ahora son más claras y no se observan </a:t>
            </a:r>
            <a:r>
              <a:rPr lang="es-ES" sz="1600" b="0" i="1" noProof="0" dirty="0" err="1">
                <a:effectLst/>
              </a:rPr>
              <a:t>outliers</a:t>
            </a:r>
            <a:r>
              <a:rPr lang="es-ES" sz="1600" b="0" noProof="0" dirty="0">
                <a:effectLst/>
              </a:rPr>
              <a:t>. Parece que se pueden identificar dos grupos:</a:t>
            </a:r>
            <a:endParaRPr lang="es-ES" sz="1600" noProof="0" dirty="0"/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concentración media 	de ácido cítrico y acidez media.</a:t>
            </a:r>
          </a:p>
          <a:p>
            <a:pPr lvl="1"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Los vinos con una baja concentración de ácido cítrico y una acidez volátil más alta.</a:t>
            </a:r>
            <a:endParaRPr lang="es-ES" sz="1600" noProof="0" dirty="0"/>
          </a:p>
          <a:p>
            <a:pPr algn="just">
              <a:lnSpc>
                <a:spcPct val="100000"/>
              </a:lnSpc>
            </a:pPr>
            <a:r>
              <a:rPr lang="es-ES" sz="1600" b="0" noProof="0" dirty="0">
                <a:effectLst/>
              </a:rPr>
              <a:t>Es necesario usar análisis multivariante para asegurarse ya que ambos están muy correlacionados negativamente.</a:t>
            </a:r>
          </a:p>
        </p:txBody>
      </p:sp>
      <p:pic>
        <p:nvPicPr>
          <p:cNvPr id="5" name="Marcador de contenido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4B1F3C5-CF1A-D2FB-F35B-D8FFEA26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5" y="745178"/>
            <a:ext cx="6903720" cy="5367643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356876E-6C90-9884-9187-0DB07050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35" y="639520"/>
            <a:ext cx="6702565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33D75-6C8A-3F59-A9DB-D7F300F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Estimación de concentración optima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05F6D-C741-0C80-EDDB-4FA2484E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82" y="2450635"/>
            <a:ext cx="7554249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200" noProof="0" dirty="0"/>
              <a:t>Vamos a </a:t>
            </a:r>
            <a:r>
              <a:rPr lang="es-ES" sz="2200" noProof="0" dirty="0" err="1"/>
              <a:t>inte</a:t>
            </a:r>
            <a:r>
              <a:rPr lang="es-ES" sz="2200" dirty="0" err="1"/>
              <a:t>ntar</a:t>
            </a:r>
            <a:r>
              <a:rPr lang="es-ES" sz="2200" dirty="0"/>
              <a:t> a calcular la concentración optima de las variables mas importantes.</a:t>
            </a:r>
          </a:p>
          <a:p>
            <a:pPr>
              <a:lnSpc>
                <a:spcPct val="100000"/>
              </a:lnSpc>
            </a:pPr>
            <a:r>
              <a:rPr lang="es-ES" sz="2200" noProof="0" dirty="0"/>
              <a:t>P</a:t>
            </a:r>
            <a:r>
              <a:rPr lang="es-ES" sz="2200" dirty="0"/>
              <a:t>ero para saber si los datos son fiables hay que comprobar si la distribución normal.</a:t>
            </a:r>
          </a:p>
          <a:p>
            <a:pPr>
              <a:lnSpc>
                <a:spcPct val="100000"/>
              </a:lnSpc>
            </a:pPr>
            <a:endParaRPr lang="es-ES" sz="2200" dirty="0"/>
          </a:p>
          <a:p>
            <a:pPr>
              <a:lnSpc>
                <a:spcPct val="100000"/>
              </a:lnSpc>
            </a:pPr>
            <a:endParaRPr lang="es-ES" sz="2200" noProof="0"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0ED7F667-95A3-12FD-0E16-CB525B92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71" y="3718180"/>
            <a:ext cx="4062298" cy="3174661"/>
          </a:xfrm>
          <a:prstGeom prst="rect">
            <a:avLst/>
          </a:prstGeom>
          <a:ln>
            <a:noFill/>
          </a:ln>
        </p:spPr>
      </p:pic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55E4646-55FA-C1AC-9C01-4A2D79F7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0" y="340227"/>
            <a:ext cx="4320000" cy="3174661"/>
          </a:xfrm>
          <a:prstGeom prst="rect">
            <a:avLst/>
          </a:prstGeom>
          <a:ln>
            <a:noFill/>
          </a:ln>
        </p:spPr>
      </p:pic>
      <p:pic>
        <p:nvPicPr>
          <p:cNvPr id="6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C752F8F-A5CE-C206-22D9-551C6BB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9" y="3682140"/>
            <a:ext cx="4320000" cy="3174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96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82077031-C63E-BE12-2B6B-6D2365A48C7A}"/>
              </a:ext>
            </a:extLst>
          </p:cNvPr>
          <p:cNvSpPr txBox="1"/>
          <p:nvPr/>
        </p:nvSpPr>
        <p:spPr>
          <a:xfrm>
            <a:off x="241589" y="789697"/>
            <a:ext cx="6862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noProof="0" dirty="0"/>
              <a:t>Considerando una significancia del 5%,  ninguna de las variables sigue una distribución normal excepto el contenido de alcohol y densidad.</a:t>
            </a:r>
          </a:p>
          <a:p>
            <a:pPr algn="just"/>
            <a:r>
              <a:rPr lang="es-ES" dirty="0"/>
              <a:t>Realmente es algo esperable, ya que bastantes variables tienen un </a:t>
            </a:r>
            <a:r>
              <a:rPr lang="es-ES" i="1" dirty="0" err="1"/>
              <a:t>skew</a:t>
            </a:r>
            <a:r>
              <a:rPr lang="es-ES" dirty="0"/>
              <a:t>  o son demasiado “planas” o “afiladas”.</a:t>
            </a:r>
            <a:endParaRPr lang="es-ES" noProof="0" dirty="0"/>
          </a:p>
          <a:p>
            <a:pPr algn="just"/>
            <a:endParaRPr lang="es-ES" dirty="0"/>
          </a:p>
          <a:p>
            <a:pPr algn="just"/>
            <a:r>
              <a:rPr lang="es-ES" noProof="0" dirty="0"/>
              <a:t>Si es así los valores de los percentiles no son del todo fiables para estimar una concentración optima.</a:t>
            </a:r>
          </a:p>
          <a:p>
            <a:pPr algn="just"/>
            <a:endParaRPr lang="es-ES" noProof="0" dirty="0"/>
          </a:p>
          <a:p>
            <a:pPr algn="just"/>
            <a:r>
              <a:rPr lang="es-ES" b="0" dirty="0">
                <a:effectLst/>
              </a:rPr>
              <a:t>El acido cítrico y el alcohol tienen concentraciones muy similares, mientras tanto los sulfatos, y la acidez volátil son mas pequeñas.</a:t>
            </a:r>
          </a:p>
          <a:p>
            <a:pPr algn="just"/>
            <a:endParaRPr lang="es-ES" noProof="0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9792D121-D382-0470-6828-0AC0235B8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65981"/>
              </p:ext>
            </p:extLst>
          </p:nvPr>
        </p:nvGraphicFramePr>
        <p:xfrm>
          <a:off x="344680" y="3900649"/>
          <a:ext cx="6259286" cy="2738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7">
                  <a:extLst>
                    <a:ext uri="{9D8B030D-6E8A-4147-A177-3AD203B41FA5}">
                      <a16:colId xmlns:a16="http://schemas.microsoft.com/office/drawing/2014/main" val="104434634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64449414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394925001"/>
                    </a:ext>
                  </a:extLst>
                </a:gridCol>
                <a:gridCol w="1073771">
                  <a:extLst>
                    <a:ext uri="{9D8B030D-6E8A-4147-A177-3AD203B41FA5}">
                      <a16:colId xmlns:a16="http://schemas.microsoft.com/office/drawing/2014/main" val="443431795"/>
                    </a:ext>
                  </a:extLst>
                </a:gridCol>
                <a:gridCol w="1429944">
                  <a:extLst>
                    <a:ext uri="{9D8B030D-6E8A-4147-A177-3AD203B41FA5}">
                      <a16:colId xmlns:a16="http://schemas.microsoft.com/office/drawing/2014/main" val="3367193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s-ES" b="1" noProof="0" dirty="0">
                          <a:effectLst/>
                        </a:rPr>
                      </a:br>
                      <a:r>
                        <a:rPr lang="es-ES" b="1" noProof="0" dirty="0" err="1">
                          <a:effectLst/>
                        </a:rPr>
                        <a:t>volatile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acidity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citric</a:t>
                      </a:r>
                      <a:r>
                        <a:rPr lang="es-ES" b="1" noProof="0" dirty="0">
                          <a:effectLst/>
                        </a:rPr>
                        <a:t> </a:t>
                      </a:r>
                      <a:r>
                        <a:rPr lang="es-ES" b="1" noProof="0" dirty="0" err="1">
                          <a:effectLst/>
                        </a:rPr>
                        <a:t>acid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 err="1">
                          <a:effectLst/>
                        </a:rPr>
                        <a:t>sulphates</a:t>
                      </a:r>
                      <a:endParaRPr lang="es-ES" b="1" noProof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0652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0.120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9.2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0.390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5871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10.8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0.655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9330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0.370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11.6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781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0.49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12.2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103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ES" b="1" noProof="0" dirty="0">
                          <a:effectLst/>
                        </a:rPr>
                        <a:t>p_100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0.915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0.76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14.0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effectLst/>
                        </a:rPr>
                        <a:t>1.360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6282643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70FB7A6-A4B6-0182-588E-8D3E7083F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374"/>
              </p:ext>
            </p:extLst>
          </p:nvPr>
        </p:nvGraphicFramePr>
        <p:xfrm>
          <a:off x="7246118" y="175171"/>
          <a:ext cx="4855845" cy="526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042">
                  <a:extLst>
                    <a:ext uri="{9D8B030D-6E8A-4147-A177-3AD203B41FA5}">
                      <a16:colId xmlns:a16="http://schemas.microsoft.com/office/drawing/2014/main" val="1168365377"/>
                    </a:ext>
                  </a:extLst>
                </a:gridCol>
                <a:gridCol w="1333183">
                  <a:extLst>
                    <a:ext uri="{9D8B030D-6E8A-4147-A177-3AD203B41FA5}">
                      <a16:colId xmlns:a16="http://schemas.microsoft.com/office/drawing/2014/main" val="2016637627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1725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statistic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dirty="0" err="1">
                          <a:effectLst/>
                        </a:rPr>
                        <a:t>pvalue</a:t>
                      </a:r>
                      <a:endParaRPr lang="es-E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306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fixed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8.350177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1.537383e-02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8977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volatile acidity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32.004587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1.122774e-07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741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citric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acid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7.388273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2.486892e-02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06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residual </a:t>
                      </a:r>
                      <a:r>
                        <a:rPr lang="es-ES" b="1" dirty="0" err="1">
                          <a:effectLst/>
                        </a:rPr>
                        <a:t>sugar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103.852678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2.809813e-23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945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>
                          <a:effectLst/>
                        </a:rPr>
                        <a:t>chlorides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266.871920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1.120725e-58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96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free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65.491076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6.008879e-15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02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total </a:t>
                      </a:r>
                      <a:r>
                        <a:rPr lang="es-ES" b="1" dirty="0" err="1">
                          <a:effectLst/>
                        </a:rPr>
                        <a:t>sulfur</a:t>
                      </a:r>
                      <a:r>
                        <a:rPr lang="es-ES" b="1" dirty="0">
                          <a:effectLst/>
                        </a:rPr>
                        <a:t> </a:t>
                      </a:r>
                      <a:r>
                        <a:rPr lang="es-ES" b="1" dirty="0" err="1">
                          <a:effectLst/>
                        </a:rPr>
                        <a:t>dioxide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56.227478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6.171040e-13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4738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density</a:t>
                      </a:r>
                      <a:endParaRPr lang="es-ES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3.824202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1.477696e-01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638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effectLst/>
                        </a:rPr>
                        <a:t>pH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8.940140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1.144651e-02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982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sulphates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28.121259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7.826113e-07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926027"/>
                  </a:ext>
                </a:extLst>
              </a:tr>
              <a:tr h="259231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1.984523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3.707373e-01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21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s-ES" b="1" dirty="0" err="1">
                          <a:effectLst/>
                        </a:rPr>
                        <a:t>quality</a:t>
                      </a:r>
                      <a:endParaRPr lang="es-ES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149.058290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4.289470e-33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272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48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548BFB-F875-926E-8F94-D82038F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/>
              <a:t>Conclusiones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4726D-FAC6-85E5-3C97-101F718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549"/>
            <a:ext cx="10515600" cy="4928616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Todos los </a:t>
            </a:r>
            <a:r>
              <a:rPr lang="es-ES" sz="1400" b="1" dirty="0">
                <a:effectLst/>
              </a:rPr>
              <a:t>ácidos y el pH </a:t>
            </a:r>
            <a:r>
              <a:rPr lang="es-ES" sz="1400" b="0" dirty="0">
                <a:effectLst/>
              </a:rPr>
              <a:t>están estrechamente </a:t>
            </a:r>
            <a:r>
              <a:rPr lang="es-ES" sz="1400" b="1" dirty="0">
                <a:effectLst/>
              </a:rPr>
              <a:t>relacionado</a:t>
            </a:r>
            <a:r>
              <a:rPr lang="es-ES" sz="1400" b="0" dirty="0">
                <a:effectLst/>
              </a:rPr>
              <a:t> entre si.</a:t>
            </a:r>
          </a:p>
          <a:p>
            <a:pPr>
              <a:lnSpc>
                <a:spcPts val="1425"/>
              </a:lnSpc>
            </a:pPr>
            <a:r>
              <a:rPr lang="es-ES" sz="1400" dirty="0"/>
              <a:t>La </a:t>
            </a:r>
            <a:r>
              <a:rPr lang="es-ES" sz="1400" b="1" dirty="0"/>
              <a:t>densidad</a:t>
            </a:r>
            <a:r>
              <a:rPr lang="es-ES" sz="1400" dirty="0"/>
              <a:t> esta </a:t>
            </a:r>
            <a:r>
              <a:rPr lang="es-ES" sz="1400" b="1" dirty="0"/>
              <a:t>relacionada</a:t>
            </a:r>
            <a:r>
              <a:rPr lang="es-ES" sz="1400" dirty="0"/>
              <a:t> negativamente con el </a:t>
            </a:r>
            <a:r>
              <a:rPr lang="es-ES" sz="1400" b="1" dirty="0"/>
              <a:t>alcohol</a:t>
            </a:r>
            <a:endParaRPr lang="es-ES" sz="1400" b="1" dirty="0">
              <a:effectLst/>
            </a:endParaRPr>
          </a:p>
          <a:p>
            <a:pPr>
              <a:lnSpc>
                <a:spcPts val="1425"/>
              </a:lnSpc>
            </a:pPr>
            <a:r>
              <a:rPr lang="es-ES" sz="1400" b="0" dirty="0">
                <a:effectLst/>
              </a:rPr>
              <a:t>La calidad esta </a:t>
            </a:r>
            <a:r>
              <a:rPr lang="es-ES" sz="1400" dirty="0"/>
              <a:t> relacionado positivamente con  el contenido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alcohol</a:t>
            </a:r>
            <a:r>
              <a:rPr lang="es-ES" sz="1400" b="0" dirty="0">
                <a:effectLst/>
              </a:rPr>
              <a:t> y la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ácido cítrico </a:t>
            </a:r>
            <a:r>
              <a:rPr lang="es-ES" sz="1400" b="0" dirty="0">
                <a:effectLst/>
              </a:rPr>
              <a:t>en el vino. Además, una mayor concentración de </a:t>
            </a:r>
            <a:r>
              <a:rPr lang="es-ES" sz="1400" b="1" dirty="0">
                <a:solidFill>
                  <a:srgbClr val="92D050"/>
                </a:solidFill>
                <a:effectLst/>
              </a:rPr>
              <a:t>sulfatos</a:t>
            </a:r>
            <a:r>
              <a:rPr lang="es-ES" sz="1400" b="0" dirty="0">
                <a:effectLst/>
              </a:rPr>
              <a:t> también se asocia con una mejor calidad percibida.  Por el contrario, 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los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ácidos volátiles</a:t>
            </a:r>
            <a:r>
              <a:rPr lang="es-ES" sz="1400" b="0" dirty="0">
                <a:solidFill>
                  <a:srgbClr val="FF0000"/>
                </a:solidFill>
                <a:effectLst/>
              </a:rPr>
              <a:t>,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SO₂ </a:t>
            </a:r>
            <a:r>
              <a:rPr lang="es-ES" sz="1400" b="0" dirty="0">
                <a:effectLst/>
              </a:rPr>
              <a:t>y una baja </a:t>
            </a:r>
            <a:r>
              <a:rPr lang="es-ES" sz="1400" b="1" dirty="0">
                <a:solidFill>
                  <a:srgbClr val="FF0000"/>
                </a:solidFill>
                <a:effectLst/>
              </a:rPr>
              <a:t>densidad</a:t>
            </a:r>
            <a:r>
              <a:rPr lang="es-ES" sz="1400" b="0" dirty="0">
                <a:effectLst/>
              </a:rPr>
              <a:t> presentan una correlación negativa con la calidad.</a:t>
            </a:r>
          </a:p>
          <a:p>
            <a:r>
              <a:rPr lang="es-ES" sz="1400" noProof="0" dirty="0"/>
              <a:t>Se ha estudiado de que la concentración optima de las variables:</a:t>
            </a:r>
          </a:p>
          <a:p>
            <a:pPr lvl="1"/>
            <a:r>
              <a:rPr lang="es-ES" sz="1400" noProof="0" dirty="0"/>
              <a:t>Acidez volátil </a:t>
            </a:r>
            <a:r>
              <a:rPr lang="es-ES" sz="1400" dirty="0">
                <a:latin typeface="Aptos" panose="020B0004020202020204" pitchFamily="34" charset="0"/>
              </a:rPr>
              <a:t>0.370 g/l</a:t>
            </a:r>
            <a:endParaRPr lang="es-ES" sz="1400" noProof="0" dirty="0"/>
          </a:p>
          <a:p>
            <a:pPr lvl="1"/>
            <a:r>
              <a:rPr lang="es-ES" sz="1400" noProof="0" dirty="0"/>
              <a:t>Acido cítrico </a:t>
            </a:r>
            <a:r>
              <a:rPr lang="es-ES" sz="1400" dirty="0">
                <a:latin typeface="Aptos" panose="020B0004020202020204" pitchFamily="34" charset="0"/>
              </a:rPr>
              <a:t>0.40 g/l</a:t>
            </a:r>
            <a:endParaRPr lang="es-ES" sz="1400" noProof="0" dirty="0"/>
          </a:p>
          <a:p>
            <a:pPr lvl="1"/>
            <a:r>
              <a:rPr lang="es-ES" sz="1400" noProof="0" dirty="0"/>
              <a:t>Alcohol </a:t>
            </a:r>
            <a:r>
              <a:rPr lang="es-ES" sz="1400" dirty="0">
                <a:latin typeface="Aptos" panose="020B0004020202020204" pitchFamily="34" charset="0"/>
              </a:rPr>
              <a:t>11.6 g/l</a:t>
            </a:r>
            <a:endParaRPr lang="es-ES" sz="1400" noProof="0" dirty="0"/>
          </a:p>
          <a:p>
            <a:pPr lvl="1"/>
            <a:r>
              <a:rPr lang="es-ES" sz="1400" noProof="0" dirty="0"/>
              <a:t>Sulfatos </a:t>
            </a:r>
            <a:r>
              <a:rPr lang="es-ES" sz="1400" dirty="0">
                <a:latin typeface="Aptos" panose="020B0004020202020204" pitchFamily="34" charset="0"/>
              </a:rPr>
              <a:t>0.740 g/l</a:t>
            </a:r>
            <a:endParaRPr lang="es-ES" sz="1400" noProof="0" dirty="0"/>
          </a:p>
          <a:p>
            <a:r>
              <a:rPr lang="es-ES" sz="1400" b="0" dirty="0">
                <a:effectLst/>
              </a:rPr>
              <a:t>Realísticamente todas las variables y la relación de estas afectarían a la calidad. En futuros análisis seria recomendable </a:t>
            </a:r>
            <a:r>
              <a:rPr lang="es-ES" sz="1400" b="1" dirty="0">
                <a:effectLst/>
              </a:rPr>
              <a:t>utilizar técnicas de análisis multivariante </a:t>
            </a:r>
            <a:r>
              <a:rPr lang="es-ES" sz="1400" b="0" dirty="0">
                <a:effectLst/>
              </a:rPr>
              <a:t>como PCA.</a:t>
            </a:r>
          </a:p>
          <a:p>
            <a:r>
              <a:rPr lang="es-ES" sz="1400" dirty="0"/>
              <a:t>E</a:t>
            </a:r>
            <a:r>
              <a:rPr lang="es-ES" sz="1400" noProof="0" dirty="0"/>
              <a:t>l conjunto de datos tiene algunos problemas:</a:t>
            </a:r>
          </a:p>
          <a:p>
            <a:pPr lvl="1"/>
            <a:r>
              <a:rPr lang="es-ES" sz="1400" noProof="0" dirty="0"/>
              <a:t>Algo antiguo</a:t>
            </a:r>
            <a:endParaRPr lang="es-ES" sz="1400" dirty="0"/>
          </a:p>
          <a:p>
            <a:pPr lvl="1"/>
            <a:r>
              <a:rPr lang="es-ES" sz="1400" noProof="0" dirty="0"/>
              <a:t>Solo una variante de vino</a:t>
            </a:r>
          </a:p>
          <a:p>
            <a:pPr lvl="1"/>
            <a:r>
              <a:rPr lang="es-ES" sz="1400" dirty="0"/>
              <a:t>N</a:t>
            </a:r>
            <a:r>
              <a:rPr lang="es-ES" sz="1400" noProof="0" dirty="0"/>
              <a:t>o incluye pocos vinos de calidad mayor de 8, y tiene pocas muestras de vinos de calidad de 7 o mas  </a:t>
            </a:r>
          </a:p>
          <a:p>
            <a:pPr lvl="1"/>
            <a:r>
              <a:rPr lang="es-ES" sz="1400" noProof="0" dirty="0"/>
              <a:t>No contiene todos los compuestos relevantes en el sabor y aroma</a:t>
            </a:r>
          </a:p>
          <a:p>
            <a:r>
              <a:rPr lang="es-ES" sz="1400" noProof="0" dirty="0"/>
              <a:t>Estas conclusiones solo se aplican al vino tinto, el vino blanco tiene otras correlaciones</a:t>
            </a:r>
          </a:p>
        </p:txBody>
      </p:sp>
    </p:spTree>
    <p:extLst>
      <p:ext uri="{BB962C8B-B14F-4D97-AF65-F5344CB8AC3E}">
        <p14:creationId xmlns:p14="http://schemas.microsoft.com/office/powerpoint/2010/main" val="10131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8E9B5-3F4F-83EF-8FE3-E00AF917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noProof="0" dirty="0"/>
              <a:t>Sobre el </a:t>
            </a:r>
            <a:r>
              <a:rPr lang="es-ES" sz="5400" i="1" noProof="0" dirty="0" err="1"/>
              <a:t>Dataset</a:t>
            </a:r>
            <a:endParaRPr lang="es-ES" sz="5400" i="1" noProof="0" dirty="0"/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E2A2-53A6-436C-53AA-89DE159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700" noProof="0" dirty="0"/>
              <a:t>Los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 provienen de muestras de vino portugués "</a:t>
            </a:r>
            <a:r>
              <a:rPr lang="es-ES" sz="1700" noProof="0" dirty="0" err="1"/>
              <a:t>Vinho</a:t>
            </a:r>
            <a:r>
              <a:rPr lang="es-ES" sz="1700" noProof="0" dirty="0"/>
              <a:t> Verde".  Esta dividido</a:t>
            </a:r>
          </a:p>
          <a:p>
            <a:pPr marL="0" indent="0" algn="just">
              <a:buNone/>
            </a:pPr>
            <a:r>
              <a:rPr lang="es-ES" sz="1700" noProof="0" dirty="0"/>
              <a:t>Los datos están divididos en: en dos </a:t>
            </a:r>
            <a:r>
              <a:rPr lang="es-ES" sz="1700" i="1" noProof="0" dirty="0" err="1"/>
              <a:t>datasets</a:t>
            </a:r>
            <a:r>
              <a:rPr lang="es-ES" sz="1700" noProof="0" dirty="0"/>
              <a:t>: tinto y blanco, en esta presentación solo hablaremos del blanco</a:t>
            </a:r>
          </a:p>
          <a:p>
            <a:pPr lvl="1" algn="just"/>
            <a:r>
              <a:rPr lang="es-ES" sz="1700" b="0" i="1" noProof="0" dirty="0">
                <a:effectLst/>
              </a:rPr>
              <a:t>Acidez fija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Acidez volátil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Acido cítrico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Cloruros (g/l)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total (SO2 total) (mg/l)</a:t>
            </a:r>
            <a:endParaRPr lang="es-ES" sz="1700" b="0" noProof="0" dirty="0">
              <a:effectLst/>
            </a:endParaRPr>
          </a:p>
          <a:p>
            <a:pPr lvl="1" algn="just"/>
            <a:r>
              <a:rPr lang="es-ES" sz="1700" b="0" i="1" noProof="0" dirty="0">
                <a:effectLst/>
              </a:rPr>
              <a:t>Dióxido de Azufre libre (SO2 libre) (mg/l)</a:t>
            </a:r>
          </a:p>
          <a:p>
            <a:pPr lvl="1" algn="just"/>
            <a:r>
              <a:rPr lang="es-ES" sz="1700" i="1" noProof="0" dirty="0"/>
              <a:t>Densidad </a:t>
            </a:r>
            <a:r>
              <a:rPr lang="es-ES" sz="1700" b="0" i="1" noProof="0" dirty="0">
                <a:effectLst/>
              </a:rPr>
              <a:t>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pH </a:t>
            </a:r>
          </a:p>
          <a:p>
            <a:pPr lvl="1" algn="just"/>
            <a:r>
              <a:rPr lang="es-ES" sz="1700" i="1" noProof="0" dirty="0"/>
              <a:t>Sulfatos</a:t>
            </a:r>
            <a:r>
              <a:rPr lang="es-ES" sz="1700" b="0" i="1" noProof="0" dirty="0">
                <a:effectLst/>
              </a:rPr>
              <a:t> (g/l)</a:t>
            </a:r>
            <a:endParaRPr lang="es-ES" sz="1700" i="1" noProof="0" dirty="0"/>
          </a:p>
          <a:p>
            <a:pPr lvl="1" algn="just"/>
            <a:r>
              <a:rPr lang="es-ES" sz="1700" b="0" i="1" noProof="0" dirty="0">
                <a:effectLst/>
              </a:rPr>
              <a:t>Alcohol (</a:t>
            </a:r>
            <a:r>
              <a:rPr lang="es-ES" sz="1700" b="0" i="1" noProof="0" dirty="0" err="1">
                <a:effectLst/>
              </a:rPr>
              <a:t>vol</a:t>
            </a:r>
            <a:r>
              <a:rPr lang="es-ES" sz="1700" b="0" i="1" noProof="0" dirty="0">
                <a:effectLst/>
              </a:rPr>
              <a:t> %)</a:t>
            </a:r>
          </a:p>
          <a:p>
            <a:pPr marL="0" indent="0" algn="just">
              <a:buNone/>
            </a:pPr>
            <a:r>
              <a:rPr lang="es-ES" sz="2100" b="0" noProof="0" dirty="0">
                <a:effectLst/>
              </a:rPr>
              <a:t>Y finalmente una nota de calidad (1-10) de una cata a ciegas de la muestra</a:t>
            </a:r>
          </a:p>
          <a:p>
            <a:pPr lvl="1"/>
            <a:endParaRPr lang="es-ES" sz="1700" noProof="0" dirty="0"/>
          </a:p>
        </p:txBody>
      </p:sp>
    </p:spTree>
    <p:extLst>
      <p:ext uri="{BB962C8B-B14F-4D97-AF65-F5344CB8AC3E}">
        <p14:creationId xmlns:p14="http://schemas.microsoft.com/office/powerpoint/2010/main" val="189300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C223-6C40-A7F7-C2D7-50F4B9C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primeras 4 variables 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6D11D-D997-B88D-665E-895B3A6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6" y="2356112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No se han considerado ningún </a:t>
            </a:r>
            <a:r>
              <a:rPr lang="es-ES" sz="1700" i="1" noProof="0" dirty="0" err="1"/>
              <a:t>outlier</a:t>
            </a:r>
            <a:r>
              <a:rPr lang="es-ES" sz="1700" i="1" noProof="0" dirty="0"/>
              <a:t> </a:t>
            </a:r>
            <a:r>
              <a:rPr lang="es-ES" sz="1700" noProof="0" dirty="0"/>
              <a:t> estas 4 graficas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7ABB76-41B4-D515-A147-819164A005DC}"/>
              </a:ext>
            </a:extLst>
          </p:cNvPr>
          <p:cNvGrpSpPr/>
          <p:nvPr/>
        </p:nvGrpSpPr>
        <p:grpSpPr>
          <a:xfrm>
            <a:off x="5066946" y="978408"/>
            <a:ext cx="7122026" cy="5151136"/>
            <a:chOff x="4605753" y="514180"/>
            <a:chExt cx="7561494" cy="50075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17FA46-6A4B-0959-FF76-784149A8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018" r="2" b="2"/>
            <a:stretch/>
          </p:blipFill>
          <p:spPr>
            <a:xfrm>
              <a:off x="4634513" y="557342"/>
              <a:ext cx="3835156" cy="244838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605A96A-67A4-EAFB-2914-AF9641D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15" r="-1" b="-1"/>
            <a:stretch/>
          </p:blipFill>
          <p:spPr>
            <a:xfrm>
              <a:off x="8412147" y="514180"/>
              <a:ext cx="3710382" cy="24483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803ADC-791E-A957-EF5A-B3E395AA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992" r="-2" b="-2"/>
            <a:stretch/>
          </p:blipFill>
          <p:spPr>
            <a:xfrm>
              <a:off x="4605753" y="2987049"/>
              <a:ext cx="3835156" cy="253470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72ACEF2-A90F-2B68-A88A-503F9DC0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40" r="2" b="310"/>
            <a:stretch/>
          </p:blipFill>
          <p:spPr>
            <a:xfrm>
              <a:off x="8456865" y="2879315"/>
              <a:ext cx="3710382" cy="262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69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87D6D-FF35-522C-5414-7EED20D8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segundas 4 variables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73665-D16B-F1E6-5BCF-CC6D643E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algn="just"/>
            <a:r>
              <a:rPr lang="es-ES" sz="1700" noProof="0" dirty="0"/>
              <a:t>Aquí si que se eliminaron dos valores anómalos  SO2 total.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E1B8D7-0344-1474-019F-8C7D286CC817}"/>
              </a:ext>
            </a:extLst>
          </p:cNvPr>
          <p:cNvGrpSpPr/>
          <p:nvPr/>
        </p:nvGrpSpPr>
        <p:grpSpPr>
          <a:xfrm>
            <a:off x="5027690" y="944007"/>
            <a:ext cx="7182095" cy="5195173"/>
            <a:chOff x="4930486" y="579569"/>
            <a:chExt cx="7279299" cy="55596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7505A0-639C-6388-4B39-F786D7B5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301" y="3368621"/>
              <a:ext cx="3642484" cy="275918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8606F96-2B15-580B-FA88-8B2BA289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486" y="579569"/>
              <a:ext cx="3636815" cy="2754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64F3F2-93FA-530D-B40A-88170C9A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575" y="644471"/>
              <a:ext cx="3551133" cy="268998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48E8D3E-C64C-A092-79FE-EC9065E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486" y="3381581"/>
              <a:ext cx="3695951" cy="2757600"/>
            </a:xfrm>
            <a:prstGeom prst="rect">
              <a:avLst/>
            </a:prstGeom>
          </p:spPr>
        </p:pic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B906ED6E-ABA5-50FE-BDB1-A3BF993D3C96}"/>
              </a:ext>
            </a:extLst>
          </p:cNvPr>
          <p:cNvSpPr/>
          <p:nvPr/>
        </p:nvSpPr>
        <p:spPr>
          <a:xfrm>
            <a:off x="8192165" y="5617031"/>
            <a:ext cx="326572" cy="296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25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FFD8-62A9-B23E-DA08-1E230AF3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s-ES" sz="2800" noProof="0" dirty="0"/>
              <a:t>Preliminar </a:t>
            </a:r>
            <a:r>
              <a:rPr lang="es-ES" sz="2800" dirty="0"/>
              <a:t>t</a:t>
            </a:r>
            <a:r>
              <a:rPr lang="es-ES" sz="2800" noProof="0" dirty="0" err="1"/>
              <a:t>ercera</a:t>
            </a:r>
            <a:r>
              <a:rPr lang="es-ES" sz="2800" noProof="0" dirty="0"/>
              <a:t> 4 variables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56E05-5489-CB2A-2433-F2E23EB4B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algn="just"/>
            <a:r>
              <a:rPr lang="es-ES" sz="1800" noProof="0" dirty="0"/>
              <a:t>No se han considerado </a:t>
            </a:r>
            <a:r>
              <a:rPr lang="es-ES" sz="1800" i="1" noProof="0" dirty="0" err="1"/>
              <a:t>outliers</a:t>
            </a:r>
            <a:r>
              <a:rPr lang="es-ES" sz="1800" noProof="0" dirty="0"/>
              <a:t>.</a:t>
            </a:r>
          </a:p>
          <a:p>
            <a:pPr algn="just"/>
            <a:r>
              <a:rPr lang="es-ES" sz="1800" noProof="0" dirty="0"/>
              <a:t>Otra cosa que podemos ver es la falta de vinos de alta calidad, ya que hay pocas muestras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9B1BA4-AAD7-8BA2-A0AB-829EB389ABA9}"/>
              </a:ext>
            </a:extLst>
          </p:cNvPr>
          <p:cNvGrpSpPr/>
          <p:nvPr/>
        </p:nvGrpSpPr>
        <p:grpSpPr>
          <a:xfrm>
            <a:off x="5503385" y="640798"/>
            <a:ext cx="6616839" cy="5488745"/>
            <a:chOff x="5768617" y="640799"/>
            <a:chExt cx="6351606" cy="475235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B00AFF2-B7FC-541A-B811-25AA5759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705" y="640799"/>
              <a:ext cx="3115660" cy="23756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1241879-5F87-4E6C-8E3B-93248D63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364" y="646024"/>
              <a:ext cx="3157859" cy="23920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279EFF-7AEA-D2D3-02D4-17734473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8617" y="2983449"/>
              <a:ext cx="3151549" cy="237569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6122898-40AA-1A8F-7A0C-AE863734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66" y="2988674"/>
              <a:ext cx="3193747" cy="2404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19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1A75D-78A8-3E44-B40C-D3D72AB1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2" y="678109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4600" noProof="0" dirty="0"/>
              <a:t>Correlaciones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2D664-B4F0-9306-3378-F98439E5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2" y="2621824"/>
            <a:ext cx="4674812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noProof="0" dirty="0"/>
              <a:t>Considerando un </a:t>
            </a:r>
            <a:r>
              <a:rPr lang="es-ES" sz="2000" i="1" noProof="0" dirty="0" err="1"/>
              <a:t>cut</a:t>
            </a:r>
            <a:r>
              <a:rPr lang="es-ES" sz="2000" i="1" noProof="0" dirty="0"/>
              <a:t>-off </a:t>
            </a:r>
            <a:r>
              <a:rPr lang="es-ES" sz="2000" noProof="0" dirty="0"/>
              <a:t>de 0.15 y solo estudiando en la calidad</a:t>
            </a:r>
          </a:p>
          <a:p>
            <a:pPr algn="just"/>
            <a:r>
              <a:rPr lang="es-ES" sz="2000" b="0" noProof="0" dirty="0">
                <a:effectLst/>
              </a:rPr>
              <a:t> Y finalmente la calidad esta relacionada: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Acidez volátil (-0.39)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92D050"/>
                </a:solidFill>
                <a:effectLst/>
              </a:rPr>
              <a:t>    Acido cítrico (0.23)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al SO2 total (-0.19)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rgbClr val="FF0000"/>
                </a:solidFill>
                <a:effectLst/>
              </a:rPr>
              <a:t>    Negativamente con la densidad (-0.17)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Sulfatos (0.25)</a:t>
            </a:r>
          </a:p>
          <a:p>
            <a:pPr lvl="1" algn="just">
              <a:lnSpc>
                <a:spcPts val="1425"/>
              </a:lnSpc>
            </a:pPr>
            <a:r>
              <a:rPr lang="es-ES" sz="1600" b="1" noProof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    Alcohol (0.48)</a:t>
            </a:r>
          </a:p>
        </p:txBody>
      </p:sp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2868BF3-5358-E07C-D79E-91F1AABD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54" y="0"/>
            <a:ext cx="724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877D84B-4395-D681-C419-015FB6D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-84304"/>
            <a:ext cx="11537245" cy="6625851"/>
          </a:xfrm>
        </p:spPr>
      </p:pic>
      <p:pic>
        <p:nvPicPr>
          <p:cNvPr id="16" name="Imagen 1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94A786BD-4E58-68E7-EA2F-2D1C48AE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52" y="4435365"/>
            <a:ext cx="615383" cy="2295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07DF9-8B43-7562-7CBD-375EB6AF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6576013"/>
            <a:ext cx="11537245" cy="20622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A9263C4-2C54-6C51-0637-7B69ACD604B6}"/>
              </a:ext>
            </a:extLst>
          </p:cNvPr>
          <p:cNvSpPr/>
          <p:nvPr/>
        </p:nvSpPr>
        <p:spPr>
          <a:xfrm>
            <a:off x="1423686" y="972273"/>
            <a:ext cx="439838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5167E-D9AA-E1E0-D88D-ED0728A2568D}"/>
              </a:ext>
            </a:extLst>
          </p:cNvPr>
          <p:cNvSpPr/>
          <p:nvPr/>
        </p:nvSpPr>
        <p:spPr>
          <a:xfrm>
            <a:off x="2444187" y="2152176"/>
            <a:ext cx="646254" cy="107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6CC76C5-2538-73AC-949E-2278CF864178}"/>
              </a:ext>
            </a:extLst>
          </p:cNvPr>
          <p:cNvSpPr/>
          <p:nvPr/>
        </p:nvSpPr>
        <p:spPr>
          <a:xfrm>
            <a:off x="7257327" y="-118770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08E132-BFC8-9367-3B0B-29184FC06D99}"/>
              </a:ext>
            </a:extLst>
          </p:cNvPr>
          <p:cNvSpPr/>
          <p:nvPr/>
        </p:nvSpPr>
        <p:spPr>
          <a:xfrm>
            <a:off x="2334007" y="-118771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65081B-D2AD-3084-6D03-0EC4261D6239}"/>
              </a:ext>
            </a:extLst>
          </p:cNvPr>
          <p:cNvSpPr/>
          <p:nvPr/>
        </p:nvSpPr>
        <p:spPr>
          <a:xfrm>
            <a:off x="8106139" y="2152176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00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C23A565-FD8C-60C7-4305-87DC3820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/>
          <a:stretch/>
        </p:blipFill>
        <p:spPr>
          <a:xfrm>
            <a:off x="0" y="205690"/>
            <a:ext cx="11392547" cy="6446618"/>
          </a:xfrm>
        </p:spPr>
      </p:pic>
      <p:pic>
        <p:nvPicPr>
          <p:cNvPr id="10" name="Imagen 9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52AA540-5F47-CFFD-5BFD-C421B777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71" y="4003466"/>
            <a:ext cx="659067" cy="24587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BE81EB2-4AE0-1A7D-6393-CCEE1C38AC60}"/>
              </a:ext>
            </a:extLst>
          </p:cNvPr>
          <p:cNvSpPr/>
          <p:nvPr/>
        </p:nvSpPr>
        <p:spPr>
          <a:xfrm>
            <a:off x="10127848" y="5197034"/>
            <a:ext cx="844952" cy="157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F9C0373-620C-4C86-903C-B298499C4B3B}"/>
              </a:ext>
            </a:extLst>
          </p:cNvPr>
          <p:cNvSpPr/>
          <p:nvPr/>
        </p:nvSpPr>
        <p:spPr>
          <a:xfrm>
            <a:off x="5100578" y="517837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7871754-D074-C690-97A5-1442D1726978}"/>
              </a:ext>
            </a:extLst>
          </p:cNvPr>
          <p:cNvSpPr/>
          <p:nvPr/>
        </p:nvSpPr>
        <p:spPr>
          <a:xfrm>
            <a:off x="301742" y="2883478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E87EA89-79D8-EB91-6165-D009673B995E}"/>
              </a:ext>
            </a:extLst>
          </p:cNvPr>
          <p:cNvSpPr/>
          <p:nvPr/>
        </p:nvSpPr>
        <p:spPr>
          <a:xfrm>
            <a:off x="10052613" y="1740349"/>
            <a:ext cx="995422" cy="109104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9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851B9-887F-0B87-6E79-0181B1BD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noProof="0" dirty="0"/>
              <a:t>Acidez volátil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3A87390-906E-16BD-08DD-CC0B4B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es-ES" sz="2000" noProof="0" dirty="0"/>
              <a:t>M</a:t>
            </a:r>
            <a:r>
              <a:rPr lang="es-ES" sz="2000" b="0" noProof="0" dirty="0">
                <a:effectLst/>
              </a:rPr>
              <a:t>enor concentración de acido cítrico se asocia a una mejor calidad.</a:t>
            </a:r>
          </a:p>
          <a:p>
            <a:pPr algn="just"/>
            <a:r>
              <a:rPr lang="es-ES" sz="2000" noProof="0" dirty="0"/>
              <a:t>Todas las calidades tienen varias calidades</a:t>
            </a:r>
            <a:endParaRPr lang="es-ES" sz="2000" b="0" noProof="0" dirty="0">
              <a:effectLst/>
            </a:endParaRPr>
          </a:p>
          <a:p>
            <a:pPr algn="just"/>
            <a:r>
              <a:rPr lang="es-ES" sz="2000" b="0" noProof="0" dirty="0">
                <a:effectLst/>
              </a:rPr>
              <a:t>En el histograma se ve mas claro</a:t>
            </a:r>
          </a:p>
          <a:p>
            <a:endParaRPr lang="es-ES" sz="2200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77392D6-8FD6-45A8-98E1-D65084887FF6}"/>
              </a:ext>
            </a:extLst>
          </p:cNvPr>
          <p:cNvGrpSpPr/>
          <p:nvPr/>
        </p:nvGrpSpPr>
        <p:grpSpPr>
          <a:xfrm>
            <a:off x="7649627" y="0"/>
            <a:ext cx="4196808" cy="6815214"/>
            <a:chOff x="7991377" y="633619"/>
            <a:chExt cx="3545277" cy="5606022"/>
          </a:xfrm>
        </p:grpSpPr>
        <p:pic>
          <p:nvPicPr>
            <p:cNvPr id="4" name="Marcador de contenido 10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00EA5C37-92FE-C83B-F31C-D4AC4D697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937" y="633619"/>
              <a:ext cx="3477717" cy="2629470"/>
            </a:xfrm>
            <a:prstGeom prst="rect">
              <a:avLst/>
            </a:prstGeom>
          </p:spPr>
        </p:pic>
        <p:pic>
          <p:nvPicPr>
            <p:cNvPr id="5" name="Imagen 4" descr="Gráfico, Histograma&#10;&#10;El contenido generado por IA puede ser incorrecto.">
              <a:extLst>
                <a:ext uri="{FF2B5EF4-FFF2-40B4-BE49-F238E27FC236}">
                  <a16:creationId xmlns:a16="http://schemas.microsoft.com/office/drawing/2014/main" id="{4C58239B-D2CF-E3DD-ABCA-90208221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377" y="3278132"/>
              <a:ext cx="3477496" cy="2961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43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918</Words>
  <Application>Microsoft Office PowerPoint</Application>
  <PresentationFormat>Panorámica</PresentationFormat>
  <Paragraphs>147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Tema de Office</vt:lpstr>
      <vt:lpstr>¿Que propiedades del vino se relacionan con alta calidad?</vt:lpstr>
      <vt:lpstr>Sobre el Dataset</vt:lpstr>
      <vt:lpstr>Preliminar primeras 4 variables </vt:lpstr>
      <vt:lpstr>Preliminar segundas 4 variables </vt:lpstr>
      <vt:lpstr>Preliminar tercera 4 variables </vt:lpstr>
      <vt:lpstr>Correlaciones</vt:lpstr>
      <vt:lpstr>Presentación de PowerPoint</vt:lpstr>
      <vt:lpstr>Presentación de PowerPoint</vt:lpstr>
      <vt:lpstr>Acidez volátil</vt:lpstr>
      <vt:lpstr>Acido cítrico</vt:lpstr>
      <vt:lpstr>Alcohol</vt:lpstr>
      <vt:lpstr>Sulfatos</vt:lpstr>
      <vt:lpstr>Todas las variables a la vez</vt:lpstr>
      <vt:lpstr>Todas las variables a la vez</vt:lpstr>
      <vt:lpstr>Estimación de concentración optima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1</cp:revision>
  <dcterms:created xsi:type="dcterms:W3CDTF">2025-04-22T10:08:24Z</dcterms:created>
  <dcterms:modified xsi:type="dcterms:W3CDTF">2025-05-02T10:35:01Z</dcterms:modified>
</cp:coreProperties>
</file>